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1"/>
  </p:notesMasterIdLst>
  <p:handoutMasterIdLst>
    <p:handoutMasterId r:id="rId32"/>
  </p:handoutMasterIdLst>
  <p:sldIdLst>
    <p:sldId id="256" r:id="rId2"/>
    <p:sldId id="382" r:id="rId3"/>
    <p:sldId id="381" r:id="rId4"/>
    <p:sldId id="383" r:id="rId5"/>
    <p:sldId id="332" r:id="rId6"/>
    <p:sldId id="334" r:id="rId7"/>
    <p:sldId id="366" r:id="rId8"/>
    <p:sldId id="331" r:id="rId9"/>
    <p:sldId id="336" r:id="rId10"/>
    <p:sldId id="375" r:id="rId11"/>
    <p:sldId id="376" r:id="rId12"/>
    <p:sldId id="371" r:id="rId13"/>
    <p:sldId id="378" r:id="rId14"/>
    <p:sldId id="342" r:id="rId15"/>
    <p:sldId id="358" r:id="rId16"/>
    <p:sldId id="343" r:id="rId17"/>
    <p:sldId id="344" r:id="rId18"/>
    <p:sldId id="357" r:id="rId19"/>
    <p:sldId id="345" r:id="rId20"/>
    <p:sldId id="359" r:id="rId21"/>
    <p:sldId id="346" r:id="rId22"/>
    <p:sldId id="347" r:id="rId23"/>
    <p:sldId id="348" r:id="rId24"/>
    <p:sldId id="349" r:id="rId25"/>
    <p:sldId id="362" r:id="rId26"/>
    <p:sldId id="352" r:id="rId27"/>
    <p:sldId id="353" r:id="rId28"/>
    <p:sldId id="354" r:id="rId29"/>
    <p:sldId id="385" r:id="rId30"/>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autoAdjust="0"/>
    <p:restoredTop sz="61591" autoAdjust="0"/>
  </p:normalViewPr>
  <p:slideViewPr>
    <p:cSldViewPr snapToGrid="0" snapToObjects="1" showGuides="1">
      <p:cViewPr varScale="1">
        <p:scale>
          <a:sx n="67" d="100"/>
          <a:sy n="67" d="100"/>
        </p:scale>
        <p:origin x="1816" y="184"/>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2BAED2-21BB-4236-86FA-E466ABC10839}" type="doc">
      <dgm:prSet loTypeId="urn:microsoft.com/office/officeart/2009/3/layout/IncreasingArrowsProcess" loCatId="process" qsTypeId="urn:microsoft.com/office/officeart/2005/8/quickstyle/simple1" qsCatId="simple" csTypeId="urn:microsoft.com/office/officeart/2005/8/colors/accent1_2" csCatId="accent1" phldr="1"/>
      <dgm:spPr/>
    </dgm:pt>
    <dgm:pt modelId="{593AF8EE-CDE6-4968-8B7A-5345C4105BF7}">
      <dgm:prSet phldrT="[Text]" custT="1"/>
      <dgm:spPr>
        <a:solidFill>
          <a:schemeClr val="accent5"/>
        </a:solidFill>
      </dgm:spPr>
      <dgm:t>
        <a:bodyPr/>
        <a:lstStyle/>
        <a:p>
          <a:r>
            <a:rPr lang="en-US" sz="2400" dirty="0"/>
            <a:t>Inform</a:t>
          </a:r>
        </a:p>
      </dgm:t>
    </dgm:pt>
    <dgm:pt modelId="{0BA239F0-B6FB-4BEE-8414-AB86C542817A}" type="parTrans" cxnId="{5384D639-704B-4F59-80C6-A2E538A3DFF4}">
      <dgm:prSet/>
      <dgm:spPr/>
      <dgm:t>
        <a:bodyPr/>
        <a:lstStyle/>
        <a:p>
          <a:endParaRPr lang="en-US"/>
        </a:p>
      </dgm:t>
    </dgm:pt>
    <dgm:pt modelId="{5CB783F1-62F8-4C92-81D7-2F3122E87C54}" type="sibTrans" cxnId="{5384D639-704B-4F59-80C6-A2E538A3DFF4}">
      <dgm:prSet/>
      <dgm:spPr/>
      <dgm:t>
        <a:bodyPr/>
        <a:lstStyle/>
        <a:p>
          <a:endParaRPr lang="en-US"/>
        </a:p>
      </dgm:t>
    </dgm:pt>
    <dgm:pt modelId="{BA8C8488-9FF7-4FB5-86E5-B87C55EB6904}">
      <dgm:prSet phldrT="[Text]" custT="1"/>
      <dgm:spPr>
        <a:solidFill>
          <a:schemeClr val="accent6"/>
        </a:solidFill>
      </dgm:spPr>
      <dgm:t>
        <a:bodyPr/>
        <a:lstStyle/>
        <a:p>
          <a:r>
            <a:rPr lang="en-US" sz="2400" dirty="0"/>
            <a:t>Consult</a:t>
          </a:r>
        </a:p>
      </dgm:t>
    </dgm:pt>
    <dgm:pt modelId="{C60D43BE-9F27-4835-8918-70179322DABE}" type="parTrans" cxnId="{B9AEC028-B73B-47D9-9B86-AF2FFE4A017C}">
      <dgm:prSet/>
      <dgm:spPr/>
      <dgm:t>
        <a:bodyPr/>
        <a:lstStyle/>
        <a:p>
          <a:endParaRPr lang="en-US"/>
        </a:p>
      </dgm:t>
    </dgm:pt>
    <dgm:pt modelId="{2639368B-855F-461A-AC34-E0D5C34A73F6}" type="sibTrans" cxnId="{B9AEC028-B73B-47D9-9B86-AF2FFE4A017C}">
      <dgm:prSet/>
      <dgm:spPr/>
      <dgm:t>
        <a:bodyPr/>
        <a:lstStyle/>
        <a:p>
          <a:endParaRPr lang="en-US"/>
        </a:p>
      </dgm:t>
    </dgm:pt>
    <dgm:pt modelId="{06D97D2D-E104-4D16-B6D0-5DECD7D33002}">
      <dgm:prSet phldrT="[Text]" custT="1"/>
      <dgm:spPr>
        <a:solidFill>
          <a:schemeClr val="accent3"/>
        </a:solidFill>
      </dgm:spPr>
      <dgm:t>
        <a:bodyPr/>
        <a:lstStyle/>
        <a:p>
          <a:r>
            <a:rPr lang="en-US" sz="2400" dirty="0">
              <a:solidFill>
                <a:schemeClr val="tx1"/>
              </a:solidFill>
            </a:rPr>
            <a:t>Involve</a:t>
          </a:r>
        </a:p>
      </dgm:t>
    </dgm:pt>
    <dgm:pt modelId="{C6C86D14-42FE-4C82-B8B1-409949C9D353}" type="parTrans" cxnId="{0AFBC928-60E1-4F71-BE53-43EC898E70E6}">
      <dgm:prSet/>
      <dgm:spPr/>
      <dgm:t>
        <a:bodyPr/>
        <a:lstStyle/>
        <a:p>
          <a:endParaRPr lang="en-US"/>
        </a:p>
      </dgm:t>
    </dgm:pt>
    <dgm:pt modelId="{184BF661-42C7-4AE4-922F-4A3C4963A2BA}" type="sibTrans" cxnId="{0AFBC928-60E1-4F71-BE53-43EC898E70E6}">
      <dgm:prSet/>
      <dgm:spPr/>
      <dgm:t>
        <a:bodyPr/>
        <a:lstStyle/>
        <a:p>
          <a:endParaRPr lang="en-US"/>
        </a:p>
      </dgm:t>
    </dgm:pt>
    <dgm:pt modelId="{8C313FB8-81C9-4D2E-ADE7-CE22F0DF3D67}">
      <dgm:prSet/>
      <dgm:spPr>
        <a:solidFill>
          <a:schemeClr val="accent4"/>
        </a:solidFill>
      </dgm:spPr>
      <dgm:t>
        <a:bodyPr/>
        <a:lstStyle/>
        <a:p>
          <a:r>
            <a:rPr lang="en-US" dirty="0">
              <a:solidFill>
                <a:schemeClr val="tx1"/>
              </a:solidFill>
            </a:rPr>
            <a:t>Collaborate</a:t>
          </a:r>
        </a:p>
      </dgm:t>
    </dgm:pt>
    <dgm:pt modelId="{2626B0AC-DFA3-4391-B7BC-63BB1F26D61A}" type="parTrans" cxnId="{0026DACF-325B-431C-8360-78B95D1E4443}">
      <dgm:prSet/>
      <dgm:spPr/>
      <dgm:t>
        <a:bodyPr/>
        <a:lstStyle/>
        <a:p>
          <a:endParaRPr lang="en-US"/>
        </a:p>
      </dgm:t>
    </dgm:pt>
    <dgm:pt modelId="{2F8CAD5E-DE99-4C97-8E36-F7A3D37C748B}" type="sibTrans" cxnId="{0026DACF-325B-431C-8360-78B95D1E4443}">
      <dgm:prSet/>
      <dgm:spPr/>
      <dgm:t>
        <a:bodyPr/>
        <a:lstStyle/>
        <a:p>
          <a:endParaRPr lang="en-US"/>
        </a:p>
      </dgm:t>
    </dgm:pt>
    <dgm:pt modelId="{C38FAF1B-6B57-4E4D-A3DA-24E5D8817FEF}">
      <dgm:prSet custT="1"/>
      <dgm:spPr>
        <a:solidFill>
          <a:schemeClr val="accent2"/>
        </a:solidFill>
      </dgm:spPr>
      <dgm:t>
        <a:bodyPr/>
        <a:lstStyle/>
        <a:p>
          <a:r>
            <a:rPr lang="en-US" sz="1800" dirty="0"/>
            <a:t>Empower</a:t>
          </a:r>
        </a:p>
      </dgm:t>
    </dgm:pt>
    <dgm:pt modelId="{35FBF79E-8C76-49ED-AE31-CCD65F67FC79}" type="parTrans" cxnId="{35E1587D-0BEC-4EBA-A77C-F09EB85B9CD6}">
      <dgm:prSet/>
      <dgm:spPr/>
      <dgm:t>
        <a:bodyPr/>
        <a:lstStyle/>
        <a:p>
          <a:endParaRPr lang="en-US"/>
        </a:p>
      </dgm:t>
    </dgm:pt>
    <dgm:pt modelId="{1A6299D1-FC35-41EB-A4A0-49032DC826C4}" type="sibTrans" cxnId="{35E1587D-0BEC-4EBA-A77C-F09EB85B9CD6}">
      <dgm:prSet/>
      <dgm:spPr/>
      <dgm:t>
        <a:bodyPr/>
        <a:lstStyle/>
        <a:p>
          <a:endParaRPr lang="en-US"/>
        </a:p>
      </dgm:t>
    </dgm:pt>
    <dgm:pt modelId="{12982DBD-F01C-46F3-B50B-D984D1D449C3}" type="pres">
      <dgm:prSet presAssocID="{622BAED2-21BB-4236-86FA-E466ABC10839}" presName="Name0" presStyleCnt="0">
        <dgm:presLayoutVars>
          <dgm:chMax val="5"/>
          <dgm:chPref val="5"/>
          <dgm:dir/>
          <dgm:animLvl val="lvl"/>
        </dgm:presLayoutVars>
      </dgm:prSet>
      <dgm:spPr/>
    </dgm:pt>
    <dgm:pt modelId="{0F00337E-A74F-4D0C-8DAC-67B5BB34C064}" type="pres">
      <dgm:prSet presAssocID="{593AF8EE-CDE6-4968-8B7A-5345C4105BF7}" presName="parentText1" presStyleLbl="node1" presStyleIdx="0" presStyleCnt="5">
        <dgm:presLayoutVars>
          <dgm:chMax/>
          <dgm:chPref val="3"/>
          <dgm:bulletEnabled val="1"/>
        </dgm:presLayoutVars>
      </dgm:prSet>
      <dgm:spPr/>
    </dgm:pt>
    <dgm:pt modelId="{8E12F7B3-8835-4696-85B7-5C46EC5151DE}" type="pres">
      <dgm:prSet presAssocID="{BA8C8488-9FF7-4FB5-86E5-B87C55EB6904}" presName="parentText2" presStyleLbl="node1" presStyleIdx="1" presStyleCnt="5">
        <dgm:presLayoutVars>
          <dgm:chMax/>
          <dgm:chPref val="3"/>
          <dgm:bulletEnabled val="1"/>
        </dgm:presLayoutVars>
      </dgm:prSet>
      <dgm:spPr/>
    </dgm:pt>
    <dgm:pt modelId="{DCAC675B-2C6C-4CBC-9672-43AB38306D66}" type="pres">
      <dgm:prSet presAssocID="{06D97D2D-E104-4D16-B6D0-5DECD7D33002}" presName="parentText3" presStyleLbl="node1" presStyleIdx="2" presStyleCnt="5">
        <dgm:presLayoutVars>
          <dgm:chMax/>
          <dgm:chPref val="3"/>
          <dgm:bulletEnabled val="1"/>
        </dgm:presLayoutVars>
      </dgm:prSet>
      <dgm:spPr/>
    </dgm:pt>
    <dgm:pt modelId="{2853DAAE-0BAA-4E33-81FF-0024997B4677}" type="pres">
      <dgm:prSet presAssocID="{8C313FB8-81C9-4D2E-ADE7-CE22F0DF3D67}" presName="parentText4" presStyleLbl="node1" presStyleIdx="3" presStyleCnt="5">
        <dgm:presLayoutVars>
          <dgm:chMax/>
          <dgm:chPref val="3"/>
          <dgm:bulletEnabled val="1"/>
        </dgm:presLayoutVars>
      </dgm:prSet>
      <dgm:spPr/>
    </dgm:pt>
    <dgm:pt modelId="{CE1DF5C0-8415-4AFE-A07E-C449FA87B8B8}" type="pres">
      <dgm:prSet presAssocID="{C38FAF1B-6B57-4E4D-A3DA-24E5D8817FEF}" presName="parentText5" presStyleLbl="node1" presStyleIdx="4" presStyleCnt="5">
        <dgm:presLayoutVars>
          <dgm:chMax/>
          <dgm:chPref val="3"/>
          <dgm:bulletEnabled val="1"/>
        </dgm:presLayoutVars>
      </dgm:prSet>
      <dgm:spPr/>
    </dgm:pt>
  </dgm:ptLst>
  <dgm:cxnLst>
    <dgm:cxn modelId="{4C4E9E27-C25F-684A-9315-1D704AA18EF0}" type="presOf" srcId="{622BAED2-21BB-4236-86FA-E466ABC10839}" destId="{12982DBD-F01C-46F3-B50B-D984D1D449C3}" srcOrd="0" destOrd="0" presId="urn:microsoft.com/office/officeart/2009/3/layout/IncreasingArrowsProcess"/>
    <dgm:cxn modelId="{B9AEC028-B73B-47D9-9B86-AF2FFE4A017C}" srcId="{622BAED2-21BB-4236-86FA-E466ABC10839}" destId="{BA8C8488-9FF7-4FB5-86E5-B87C55EB6904}" srcOrd="1" destOrd="0" parTransId="{C60D43BE-9F27-4835-8918-70179322DABE}" sibTransId="{2639368B-855F-461A-AC34-E0D5C34A73F6}"/>
    <dgm:cxn modelId="{0AFBC928-60E1-4F71-BE53-43EC898E70E6}" srcId="{622BAED2-21BB-4236-86FA-E466ABC10839}" destId="{06D97D2D-E104-4D16-B6D0-5DECD7D33002}" srcOrd="2" destOrd="0" parTransId="{C6C86D14-42FE-4C82-B8B1-409949C9D353}" sibTransId="{184BF661-42C7-4AE4-922F-4A3C4963A2BA}"/>
    <dgm:cxn modelId="{5384D639-704B-4F59-80C6-A2E538A3DFF4}" srcId="{622BAED2-21BB-4236-86FA-E466ABC10839}" destId="{593AF8EE-CDE6-4968-8B7A-5345C4105BF7}" srcOrd="0" destOrd="0" parTransId="{0BA239F0-B6FB-4BEE-8414-AB86C542817A}" sibTransId="{5CB783F1-62F8-4C92-81D7-2F3122E87C54}"/>
    <dgm:cxn modelId="{97A43A4D-A87B-B645-9E34-C8E1BA6B6704}" type="presOf" srcId="{C38FAF1B-6B57-4E4D-A3DA-24E5D8817FEF}" destId="{CE1DF5C0-8415-4AFE-A07E-C449FA87B8B8}" srcOrd="0" destOrd="0" presId="urn:microsoft.com/office/officeart/2009/3/layout/IncreasingArrowsProcess"/>
    <dgm:cxn modelId="{A41D1B58-770D-6F4A-A4F5-057102BBBB61}" type="presOf" srcId="{06D97D2D-E104-4D16-B6D0-5DECD7D33002}" destId="{DCAC675B-2C6C-4CBC-9672-43AB38306D66}" srcOrd="0" destOrd="0" presId="urn:microsoft.com/office/officeart/2009/3/layout/IncreasingArrowsProcess"/>
    <dgm:cxn modelId="{35E1587D-0BEC-4EBA-A77C-F09EB85B9CD6}" srcId="{622BAED2-21BB-4236-86FA-E466ABC10839}" destId="{C38FAF1B-6B57-4E4D-A3DA-24E5D8817FEF}" srcOrd="4" destOrd="0" parTransId="{35FBF79E-8C76-49ED-AE31-CCD65F67FC79}" sibTransId="{1A6299D1-FC35-41EB-A4A0-49032DC826C4}"/>
    <dgm:cxn modelId="{E90F3AB6-EB6E-314C-9935-76AEE3E54FE8}" type="presOf" srcId="{8C313FB8-81C9-4D2E-ADE7-CE22F0DF3D67}" destId="{2853DAAE-0BAA-4E33-81FF-0024997B4677}" srcOrd="0" destOrd="0" presId="urn:microsoft.com/office/officeart/2009/3/layout/IncreasingArrowsProcess"/>
    <dgm:cxn modelId="{405E9EB8-C38C-0644-BFF0-155D71198537}" type="presOf" srcId="{BA8C8488-9FF7-4FB5-86E5-B87C55EB6904}" destId="{8E12F7B3-8835-4696-85B7-5C46EC5151DE}" srcOrd="0" destOrd="0" presId="urn:microsoft.com/office/officeart/2009/3/layout/IncreasingArrowsProcess"/>
    <dgm:cxn modelId="{0026DACF-325B-431C-8360-78B95D1E4443}" srcId="{622BAED2-21BB-4236-86FA-E466ABC10839}" destId="{8C313FB8-81C9-4D2E-ADE7-CE22F0DF3D67}" srcOrd="3" destOrd="0" parTransId="{2626B0AC-DFA3-4391-B7BC-63BB1F26D61A}" sibTransId="{2F8CAD5E-DE99-4C97-8E36-F7A3D37C748B}"/>
    <dgm:cxn modelId="{04827EFB-C99C-604B-A50B-E813388BFB37}" type="presOf" srcId="{593AF8EE-CDE6-4968-8B7A-5345C4105BF7}" destId="{0F00337E-A74F-4D0C-8DAC-67B5BB34C064}" srcOrd="0" destOrd="0" presId="urn:microsoft.com/office/officeart/2009/3/layout/IncreasingArrowsProcess"/>
    <dgm:cxn modelId="{D0698CB5-62FC-C24E-B0BF-74E83986750E}" type="presParOf" srcId="{12982DBD-F01C-46F3-B50B-D984D1D449C3}" destId="{0F00337E-A74F-4D0C-8DAC-67B5BB34C064}" srcOrd="0" destOrd="0" presId="urn:microsoft.com/office/officeart/2009/3/layout/IncreasingArrowsProcess"/>
    <dgm:cxn modelId="{08D2E23B-06E7-2F42-A307-0CF2C07704C2}" type="presParOf" srcId="{12982DBD-F01C-46F3-B50B-D984D1D449C3}" destId="{8E12F7B3-8835-4696-85B7-5C46EC5151DE}" srcOrd="1" destOrd="0" presId="urn:microsoft.com/office/officeart/2009/3/layout/IncreasingArrowsProcess"/>
    <dgm:cxn modelId="{180FBDBA-490A-6C44-95C1-820E1B7EBF4E}" type="presParOf" srcId="{12982DBD-F01C-46F3-B50B-D984D1D449C3}" destId="{DCAC675B-2C6C-4CBC-9672-43AB38306D66}" srcOrd="2" destOrd="0" presId="urn:microsoft.com/office/officeart/2009/3/layout/IncreasingArrowsProcess"/>
    <dgm:cxn modelId="{421BC6FD-620D-6446-85EE-CC1F65CDF879}" type="presParOf" srcId="{12982DBD-F01C-46F3-B50B-D984D1D449C3}" destId="{2853DAAE-0BAA-4E33-81FF-0024997B4677}" srcOrd="3" destOrd="0" presId="urn:microsoft.com/office/officeart/2009/3/layout/IncreasingArrowsProcess"/>
    <dgm:cxn modelId="{D5278633-7847-ED47-BC5B-92E853B2AA8C}" type="presParOf" srcId="{12982DBD-F01C-46F3-B50B-D984D1D449C3}" destId="{CE1DF5C0-8415-4AFE-A07E-C449FA87B8B8}" srcOrd="4"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2BAED2-21BB-4236-86FA-E466ABC10839}" type="doc">
      <dgm:prSet loTypeId="urn:microsoft.com/office/officeart/2005/8/layout/lProcess1" loCatId="process" qsTypeId="urn:microsoft.com/office/officeart/2005/8/quickstyle/simple1" qsCatId="simple" csTypeId="urn:microsoft.com/office/officeart/2005/8/colors/accent1_2" csCatId="accent1" phldr="1"/>
      <dgm:spPr/>
    </dgm:pt>
    <dgm:pt modelId="{BA8C8488-9FF7-4FB5-86E5-B87C55EB6904}">
      <dgm:prSet phldrT="[Text]" custT="1"/>
      <dgm:spPr>
        <a:solidFill>
          <a:schemeClr val="accent6"/>
        </a:solidFill>
      </dgm:spPr>
      <dgm:t>
        <a:bodyPr/>
        <a:lstStyle/>
        <a:p>
          <a:r>
            <a:rPr lang="en-US" sz="2000" dirty="0"/>
            <a:t>We will consider your input and give feedback about how it informed our decisions</a:t>
          </a:r>
        </a:p>
      </dgm:t>
    </dgm:pt>
    <dgm:pt modelId="{C60D43BE-9F27-4835-8918-70179322DABE}" type="parTrans" cxnId="{B9AEC028-B73B-47D9-9B86-AF2FFE4A017C}">
      <dgm:prSet/>
      <dgm:spPr/>
      <dgm:t>
        <a:bodyPr/>
        <a:lstStyle/>
        <a:p>
          <a:endParaRPr lang="en-US"/>
        </a:p>
      </dgm:t>
    </dgm:pt>
    <dgm:pt modelId="{2639368B-855F-461A-AC34-E0D5C34A73F6}" type="sibTrans" cxnId="{B9AEC028-B73B-47D9-9B86-AF2FFE4A017C}">
      <dgm:prSet/>
      <dgm:spPr/>
      <dgm:t>
        <a:bodyPr/>
        <a:lstStyle/>
        <a:p>
          <a:endParaRPr lang="en-US"/>
        </a:p>
      </dgm:t>
    </dgm:pt>
    <dgm:pt modelId="{06D97D2D-E104-4D16-B6D0-5DECD7D33002}">
      <dgm:prSet phldrT="[Text]" custT="1"/>
      <dgm:spPr>
        <a:solidFill>
          <a:schemeClr val="accent3"/>
        </a:solidFill>
      </dgm:spPr>
      <dgm:t>
        <a:bodyPr/>
        <a:lstStyle/>
        <a:p>
          <a:r>
            <a:rPr lang="en-US" sz="2000" u="heavy" dirty="0">
              <a:solidFill>
                <a:schemeClr val="tx1"/>
              </a:solidFill>
            </a:rPr>
            <a:t>We will ensure that your input is considered among the choices we implement</a:t>
          </a:r>
        </a:p>
      </dgm:t>
    </dgm:pt>
    <dgm:pt modelId="{C6C86D14-42FE-4C82-B8B1-409949C9D353}" type="parTrans" cxnId="{0AFBC928-60E1-4F71-BE53-43EC898E70E6}">
      <dgm:prSet/>
      <dgm:spPr/>
      <dgm:t>
        <a:bodyPr/>
        <a:lstStyle/>
        <a:p>
          <a:endParaRPr lang="en-US"/>
        </a:p>
      </dgm:t>
    </dgm:pt>
    <dgm:pt modelId="{184BF661-42C7-4AE4-922F-4A3C4963A2BA}" type="sibTrans" cxnId="{0AFBC928-60E1-4F71-BE53-43EC898E70E6}">
      <dgm:prSet/>
      <dgm:spPr/>
      <dgm:t>
        <a:bodyPr/>
        <a:lstStyle/>
        <a:p>
          <a:endParaRPr lang="en-US"/>
        </a:p>
      </dgm:t>
    </dgm:pt>
    <dgm:pt modelId="{8C313FB8-81C9-4D2E-ADE7-CE22F0DF3D67}">
      <dgm:prSet custT="1"/>
      <dgm:spPr>
        <a:solidFill>
          <a:schemeClr val="accent4"/>
        </a:solidFill>
      </dgm:spPr>
      <dgm:t>
        <a:bodyPr/>
        <a:lstStyle/>
        <a:p>
          <a:r>
            <a:rPr lang="en-US" sz="2000" u="heavy" dirty="0">
              <a:solidFill>
                <a:schemeClr val="tx1"/>
              </a:solidFill>
            </a:rPr>
            <a:t>We will work together to decide and ensure everyone’s views are incorporated as much as possible</a:t>
          </a:r>
        </a:p>
      </dgm:t>
    </dgm:pt>
    <dgm:pt modelId="{2626B0AC-DFA3-4391-B7BC-63BB1F26D61A}" type="parTrans" cxnId="{0026DACF-325B-431C-8360-78B95D1E4443}">
      <dgm:prSet/>
      <dgm:spPr/>
      <dgm:t>
        <a:bodyPr/>
        <a:lstStyle/>
        <a:p>
          <a:endParaRPr lang="en-US"/>
        </a:p>
      </dgm:t>
    </dgm:pt>
    <dgm:pt modelId="{2F8CAD5E-DE99-4C97-8E36-F7A3D37C748B}" type="sibTrans" cxnId="{0026DACF-325B-431C-8360-78B95D1E4443}">
      <dgm:prSet/>
      <dgm:spPr/>
      <dgm:t>
        <a:bodyPr/>
        <a:lstStyle/>
        <a:p>
          <a:endParaRPr lang="en-US"/>
        </a:p>
      </dgm:t>
    </dgm:pt>
    <dgm:pt modelId="{C38FAF1B-6B57-4E4D-A3DA-24E5D8817FEF}">
      <dgm:prSet custT="1"/>
      <dgm:spPr>
        <a:solidFill>
          <a:schemeClr val="accent2"/>
        </a:solidFill>
      </dgm:spPr>
      <dgm:t>
        <a:bodyPr/>
        <a:lstStyle/>
        <a:p>
          <a:r>
            <a:rPr lang="en-US" sz="2300" dirty="0"/>
            <a:t>We will implement what you decide</a:t>
          </a:r>
        </a:p>
      </dgm:t>
    </dgm:pt>
    <dgm:pt modelId="{35FBF79E-8C76-49ED-AE31-CCD65F67FC79}" type="parTrans" cxnId="{35E1587D-0BEC-4EBA-A77C-F09EB85B9CD6}">
      <dgm:prSet/>
      <dgm:spPr/>
      <dgm:t>
        <a:bodyPr/>
        <a:lstStyle/>
        <a:p>
          <a:endParaRPr lang="en-US"/>
        </a:p>
      </dgm:t>
    </dgm:pt>
    <dgm:pt modelId="{1A6299D1-FC35-41EB-A4A0-49032DC826C4}" type="sibTrans" cxnId="{35E1587D-0BEC-4EBA-A77C-F09EB85B9CD6}">
      <dgm:prSet/>
      <dgm:spPr/>
      <dgm:t>
        <a:bodyPr/>
        <a:lstStyle/>
        <a:p>
          <a:endParaRPr lang="en-US"/>
        </a:p>
      </dgm:t>
    </dgm:pt>
    <dgm:pt modelId="{593AF8EE-CDE6-4968-8B7A-5345C4105BF7}">
      <dgm:prSet phldrT="[Text]" custT="1"/>
      <dgm:spPr>
        <a:solidFill>
          <a:schemeClr val="accent5"/>
        </a:solidFill>
      </dgm:spPr>
      <dgm:t>
        <a:bodyPr/>
        <a:lstStyle/>
        <a:p>
          <a:r>
            <a:rPr lang="en-US" sz="2400" dirty="0"/>
            <a:t>We will keep you informed</a:t>
          </a:r>
        </a:p>
      </dgm:t>
    </dgm:pt>
    <dgm:pt modelId="{5CB783F1-62F8-4C92-81D7-2F3122E87C54}" type="sibTrans" cxnId="{5384D639-704B-4F59-80C6-A2E538A3DFF4}">
      <dgm:prSet/>
      <dgm:spPr/>
      <dgm:t>
        <a:bodyPr/>
        <a:lstStyle/>
        <a:p>
          <a:endParaRPr lang="en-US"/>
        </a:p>
      </dgm:t>
    </dgm:pt>
    <dgm:pt modelId="{0BA239F0-B6FB-4BEE-8414-AB86C542817A}" type="parTrans" cxnId="{5384D639-704B-4F59-80C6-A2E538A3DFF4}">
      <dgm:prSet/>
      <dgm:spPr/>
      <dgm:t>
        <a:bodyPr/>
        <a:lstStyle/>
        <a:p>
          <a:endParaRPr lang="en-US"/>
        </a:p>
      </dgm:t>
    </dgm:pt>
    <dgm:pt modelId="{74C72D2D-EDB9-4299-B125-179056C4892E}" type="pres">
      <dgm:prSet presAssocID="{622BAED2-21BB-4236-86FA-E466ABC10839}" presName="Name0" presStyleCnt="0">
        <dgm:presLayoutVars>
          <dgm:dir/>
          <dgm:animLvl val="lvl"/>
          <dgm:resizeHandles val="exact"/>
        </dgm:presLayoutVars>
      </dgm:prSet>
      <dgm:spPr/>
    </dgm:pt>
    <dgm:pt modelId="{8C1732DE-5733-4A42-AC52-8F16B6645716}" type="pres">
      <dgm:prSet presAssocID="{593AF8EE-CDE6-4968-8B7A-5345C4105BF7}" presName="vertFlow" presStyleCnt="0"/>
      <dgm:spPr/>
    </dgm:pt>
    <dgm:pt modelId="{E19A57F1-1C37-4B4E-B23E-5D60F2472FB6}" type="pres">
      <dgm:prSet presAssocID="{593AF8EE-CDE6-4968-8B7A-5345C4105BF7}" presName="header" presStyleLbl="node1" presStyleIdx="0" presStyleCnt="5" custScaleY="697698"/>
      <dgm:spPr/>
    </dgm:pt>
    <dgm:pt modelId="{F11B9266-5421-4D81-BAED-D7A95DEE6C52}" type="pres">
      <dgm:prSet presAssocID="{593AF8EE-CDE6-4968-8B7A-5345C4105BF7}" presName="hSp" presStyleCnt="0"/>
      <dgm:spPr/>
    </dgm:pt>
    <dgm:pt modelId="{0743953B-F3F0-4225-9CF0-0337B80B9BCB}" type="pres">
      <dgm:prSet presAssocID="{BA8C8488-9FF7-4FB5-86E5-B87C55EB6904}" presName="vertFlow" presStyleCnt="0"/>
      <dgm:spPr/>
    </dgm:pt>
    <dgm:pt modelId="{255E8892-9679-48E2-B6FD-69483EB716D4}" type="pres">
      <dgm:prSet presAssocID="{BA8C8488-9FF7-4FB5-86E5-B87C55EB6904}" presName="header" presStyleLbl="node1" presStyleIdx="1" presStyleCnt="5" custScaleY="716979"/>
      <dgm:spPr/>
    </dgm:pt>
    <dgm:pt modelId="{C8FDE540-D7DC-4F05-A77B-8AA7BD05C0BC}" type="pres">
      <dgm:prSet presAssocID="{BA8C8488-9FF7-4FB5-86E5-B87C55EB6904}" presName="hSp" presStyleCnt="0"/>
      <dgm:spPr/>
    </dgm:pt>
    <dgm:pt modelId="{1C5D6B51-A295-4DE1-B050-7BE8CCF0882D}" type="pres">
      <dgm:prSet presAssocID="{06D97D2D-E104-4D16-B6D0-5DECD7D33002}" presName="vertFlow" presStyleCnt="0"/>
      <dgm:spPr/>
    </dgm:pt>
    <dgm:pt modelId="{34E249A8-F605-49F0-B16D-9B5F8A69CDB0}" type="pres">
      <dgm:prSet presAssocID="{06D97D2D-E104-4D16-B6D0-5DECD7D33002}" presName="header" presStyleLbl="node1" presStyleIdx="2" presStyleCnt="5" custScaleY="726081"/>
      <dgm:spPr/>
    </dgm:pt>
    <dgm:pt modelId="{A78DF31B-6B4B-4DC7-B230-8FDE2325ABE7}" type="pres">
      <dgm:prSet presAssocID="{06D97D2D-E104-4D16-B6D0-5DECD7D33002}" presName="hSp" presStyleCnt="0"/>
      <dgm:spPr/>
    </dgm:pt>
    <dgm:pt modelId="{11C38F3A-0F6F-4E97-AAC6-4F9D5D37BBB4}" type="pres">
      <dgm:prSet presAssocID="{8C313FB8-81C9-4D2E-ADE7-CE22F0DF3D67}" presName="vertFlow" presStyleCnt="0"/>
      <dgm:spPr/>
    </dgm:pt>
    <dgm:pt modelId="{8CEDCB81-6F48-4339-8FE3-F99A5C4BBE29}" type="pres">
      <dgm:prSet presAssocID="{8C313FB8-81C9-4D2E-ADE7-CE22F0DF3D67}" presName="header" presStyleLbl="node1" presStyleIdx="3" presStyleCnt="5" custScaleY="735183"/>
      <dgm:spPr/>
    </dgm:pt>
    <dgm:pt modelId="{4D9E1F0A-E63D-420C-B093-F0B6480F09E9}" type="pres">
      <dgm:prSet presAssocID="{8C313FB8-81C9-4D2E-ADE7-CE22F0DF3D67}" presName="hSp" presStyleCnt="0"/>
      <dgm:spPr/>
    </dgm:pt>
    <dgm:pt modelId="{07F909C3-C308-462F-9294-501E6B28F588}" type="pres">
      <dgm:prSet presAssocID="{C38FAF1B-6B57-4E4D-A3DA-24E5D8817FEF}" presName="vertFlow" presStyleCnt="0"/>
      <dgm:spPr/>
    </dgm:pt>
    <dgm:pt modelId="{438F9762-10CE-4B12-9221-D8CA061BAB1E}" type="pres">
      <dgm:prSet presAssocID="{C38FAF1B-6B57-4E4D-A3DA-24E5D8817FEF}" presName="header" presStyleLbl="node1" presStyleIdx="4" presStyleCnt="5" custScaleY="757857"/>
      <dgm:spPr/>
    </dgm:pt>
  </dgm:ptLst>
  <dgm:cxnLst>
    <dgm:cxn modelId="{23F31909-B8D7-7149-9E8E-496697E52B99}" type="presOf" srcId="{C38FAF1B-6B57-4E4D-A3DA-24E5D8817FEF}" destId="{438F9762-10CE-4B12-9221-D8CA061BAB1E}" srcOrd="0" destOrd="0" presId="urn:microsoft.com/office/officeart/2005/8/layout/lProcess1"/>
    <dgm:cxn modelId="{F1CFB528-0291-BF46-8DC4-5A46F9BABBD8}" type="presOf" srcId="{BA8C8488-9FF7-4FB5-86E5-B87C55EB6904}" destId="{255E8892-9679-48E2-B6FD-69483EB716D4}" srcOrd="0" destOrd="0" presId="urn:microsoft.com/office/officeart/2005/8/layout/lProcess1"/>
    <dgm:cxn modelId="{B9AEC028-B73B-47D9-9B86-AF2FFE4A017C}" srcId="{622BAED2-21BB-4236-86FA-E466ABC10839}" destId="{BA8C8488-9FF7-4FB5-86E5-B87C55EB6904}" srcOrd="1" destOrd="0" parTransId="{C60D43BE-9F27-4835-8918-70179322DABE}" sibTransId="{2639368B-855F-461A-AC34-E0D5C34A73F6}"/>
    <dgm:cxn modelId="{0AFBC928-60E1-4F71-BE53-43EC898E70E6}" srcId="{622BAED2-21BB-4236-86FA-E466ABC10839}" destId="{06D97D2D-E104-4D16-B6D0-5DECD7D33002}" srcOrd="2" destOrd="0" parTransId="{C6C86D14-42FE-4C82-B8B1-409949C9D353}" sibTransId="{184BF661-42C7-4AE4-922F-4A3C4963A2BA}"/>
    <dgm:cxn modelId="{88A8992F-C466-5C4A-85AB-8147689C5BD8}" type="presOf" srcId="{593AF8EE-CDE6-4968-8B7A-5345C4105BF7}" destId="{E19A57F1-1C37-4B4E-B23E-5D60F2472FB6}" srcOrd="0" destOrd="0" presId="urn:microsoft.com/office/officeart/2005/8/layout/lProcess1"/>
    <dgm:cxn modelId="{5384D639-704B-4F59-80C6-A2E538A3DFF4}" srcId="{622BAED2-21BB-4236-86FA-E466ABC10839}" destId="{593AF8EE-CDE6-4968-8B7A-5345C4105BF7}" srcOrd="0" destOrd="0" parTransId="{0BA239F0-B6FB-4BEE-8414-AB86C542817A}" sibTransId="{5CB783F1-62F8-4C92-81D7-2F3122E87C54}"/>
    <dgm:cxn modelId="{35E1587D-0BEC-4EBA-A77C-F09EB85B9CD6}" srcId="{622BAED2-21BB-4236-86FA-E466ABC10839}" destId="{C38FAF1B-6B57-4E4D-A3DA-24E5D8817FEF}" srcOrd="4" destOrd="0" parTransId="{35FBF79E-8C76-49ED-AE31-CCD65F67FC79}" sibTransId="{1A6299D1-FC35-41EB-A4A0-49032DC826C4}"/>
    <dgm:cxn modelId="{DE8EFB89-0814-834A-96A8-89892C535648}" type="presOf" srcId="{622BAED2-21BB-4236-86FA-E466ABC10839}" destId="{74C72D2D-EDB9-4299-B125-179056C4892E}" srcOrd="0" destOrd="0" presId="urn:microsoft.com/office/officeart/2005/8/layout/lProcess1"/>
    <dgm:cxn modelId="{0026DACF-325B-431C-8360-78B95D1E4443}" srcId="{622BAED2-21BB-4236-86FA-E466ABC10839}" destId="{8C313FB8-81C9-4D2E-ADE7-CE22F0DF3D67}" srcOrd="3" destOrd="0" parTransId="{2626B0AC-DFA3-4391-B7BC-63BB1F26D61A}" sibTransId="{2F8CAD5E-DE99-4C97-8E36-F7A3D37C748B}"/>
    <dgm:cxn modelId="{030EB5DC-5F6C-964C-A844-765ECE849D65}" type="presOf" srcId="{8C313FB8-81C9-4D2E-ADE7-CE22F0DF3D67}" destId="{8CEDCB81-6F48-4339-8FE3-F99A5C4BBE29}" srcOrd="0" destOrd="0" presId="urn:microsoft.com/office/officeart/2005/8/layout/lProcess1"/>
    <dgm:cxn modelId="{C15CE9EE-CEBC-A849-8BC8-B3DDE5052A26}" type="presOf" srcId="{06D97D2D-E104-4D16-B6D0-5DECD7D33002}" destId="{34E249A8-F605-49F0-B16D-9B5F8A69CDB0}" srcOrd="0" destOrd="0" presId="urn:microsoft.com/office/officeart/2005/8/layout/lProcess1"/>
    <dgm:cxn modelId="{3D945B89-1998-A34C-A8BE-C10148085739}" type="presParOf" srcId="{74C72D2D-EDB9-4299-B125-179056C4892E}" destId="{8C1732DE-5733-4A42-AC52-8F16B6645716}" srcOrd="0" destOrd="0" presId="urn:microsoft.com/office/officeart/2005/8/layout/lProcess1"/>
    <dgm:cxn modelId="{3A0BC76A-B599-0E4A-A43F-377EEDAC5EBC}" type="presParOf" srcId="{8C1732DE-5733-4A42-AC52-8F16B6645716}" destId="{E19A57F1-1C37-4B4E-B23E-5D60F2472FB6}" srcOrd="0" destOrd="0" presId="urn:microsoft.com/office/officeart/2005/8/layout/lProcess1"/>
    <dgm:cxn modelId="{292B8278-963E-7944-AA85-4EFDE7679EFB}" type="presParOf" srcId="{74C72D2D-EDB9-4299-B125-179056C4892E}" destId="{F11B9266-5421-4D81-BAED-D7A95DEE6C52}" srcOrd="1" destOrd="0" presId="urn:microsoft.com/office/officeart/2005/8/layout/lProcess1"/>
    <dgm:cxn modelId="{62493710-D764-8646-91C6-9FFBA0024987}" type="presParOf" srcId="{74C72D2D-EDB9-4299-B125-179056C4892E}" destId="{0743953B-F3F0-4225-9CF0-0337B80B9BCB}" srcOrd="2" destOrd="0" presId="urn:microsoft.com/office/officeart/2005/8/layout/lProcess1"/>
    <dgm:cxn modelId="{9BC8E41E-4BF4-A54D-8204-5F7A296F7F7E}" type="presParOf" srcId="{0743953B-F3F0-4225-9CF0-0337B80B9BCB}" destId="{255E8892-9679-48E2-B6FD-69483EB716D4}" srcOrd="0" destOrd="0" presId="urn:microsoft.com/office/officeart/2005/8/layout/lProcess1"/>
    <dgm:cxn modelId="{D7D61496-A9F4-CE4A-941D-12237C325F50}" type="presParOf" srcId="{74C72D2D-EDB9-4299-B125-179056C4892E}" destId="{C8FDE540-D7DC-4F05-A77B-8AA7BD05C0BC}" srcOrd="3" destOrd="0" presId="urn:microsoft.com/office/officeart/2005/8/layout/lProcess1"/>
    <dgm:cxn modelId="{96234BB9-5D13-9246-958F-F8807101F2B1}" type="presParOf" srcId="{74C72D2D-EDB9-4299-B125-179056C4892E}" destId="{1C5D6B51-A295-4DE1-B050-7BE8CCF0882D}" srcOrd="4" destOrd="0" presId="urn:microsoft.com/office/officeart/2005/8/layout/lProcess1"/>
    <dgm:cxn modelId="{87048538-DF20-8B46-91C2-F23B6D10067C}" type="presParOf" srcId="{1C5D6B51-A295-4DE1-B050-7BE8CCF0882D}" destId="{34E249A8-F605-49F0-B16D-9B5F8A69CDB0}" srcOrd="0" destOrd="0" presId="urn:microsoft.com/office/officeart/2005/8/layout/lProcess1"/>
    <dgm:cxn modelId="{F8366B07-03A7-E14D-B984-E8FB341C25E0}" type="presParOf" srcId="{74C72D2D-EDB9-4299-B125-179056C4892E}" destId="{A78DF31B-6B4B-4DC7-B230-8FDE2325ABE7}" srcOrd="5" destOrd="0" presId="urn:microsoft.com/office/officeart/2005/8/layout/lProcess1"/>
    <dgm:cxn modelId="{A9606925-A550-3C4B-8B27-78E086E7D911}" type="presParOf" srcId="{74C72D2D-EDB9-4299-B125-179056C4892E}" destId="{11C38F3A-0F6F-4E97-AAC6-4F9D5D37BBB4}" srcOrd="6" destOrd="0" presId="urn:microsoft.com/office/officeart/2005/8/layout/lProcess1"/>
    <dgm:cxn modelId="{7C5D782C-0AE8-A646-95F4-A848FA3F6973}" type="presParOf" srcId="{11C38F3A-0F6F-4E97-AAC6-4F9D5D37BBB4}" destId="{8CEDCB81-6F48-4339-8FE3-F99A5C4BBE29}" srcOrd="0" destOrd="0" presId="urn:microsoft.com/office/officeart/2005/8/layout/lProcess1"/>
    <dgm:cxn modelId="{56742F40-F643-9642-B5AC-76527DD12704}" type="presParOf" srcId="{74C72D2D-EDB9-4299-B125-179056C4892E}" destId="{4D9E1F0A-E63D-420C-B093-F0B6480F09E9}" srcOrd="7" destOrd="0" presId="urn:microsoft.com/office/officeart/2005/8/layout/lProcess1"/>
    <dgm:cxn modelId="{18596C8E-B4C1-814B-B4BD-3DABDA4C1836}" type="presParOf" srcId="{74C72D2D-EDB9-4299-B125-179056C4892E}" destId="{07F909C3-C308-462F-9294-501E6B28F588}" srcOrd="8" destOrd="0" presId="urn:microsoft.com/office/officeart/2005/8/layout/lProcess1"/>
    <dgm:cxn modelId="{4E5D0409-C3EA-764A-B617-11CA5D984ABF}" type="presParOf" srcId="{07F909C3-C308-462F-9294-501E6B28F588}" destId="{438F9762-10CE-4B12-9221-D8CA061BAB1E}" srcOrd="0" destOrd="0" presId="urn:microsoft.com/office/officeart/2005/8/layout/l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0337E-A74F-4D0C-8DAC-67B5BB34C064}">
      <dsp:nvSpPr>
        <dsp:cNvPr id="0" name=""/>
        <dsp:cNvSpPr/>
      </dsp:nvSpPr>
      <dsp:spPr>
        <a:xfrm>
          <a:off x="0" y="2369"/>
          <a:ext cx="8229599" cy="1196885"/>
        </a:xfrm>
        <a:prstGeom prst="rightArrow">
          <a:avLst>
            <a:gd name="adj1" fmla="val 50000"/>
            <a:gd name="adj2" fmla="val 5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0006" numCol="1" spcCol="1270" anchor="ctr" anchorCtr="0">
          <a:noAutofit/>
        </a:bodyPr>
        <a:lstStyle/>
        <a:p>
          <a:pPr marL="0" lvl="0" indent="0" algn="l" defTabSz="1066800">
            <a:lnSpc>
              <a:spcPct val="90000"/>
            </a:lnSpc>
            <a:spcBef>
              <a:spcPct val="0"/>
            </a:spcBef>
            <a:spcAft>
              <a:spcPct val="35000"/>
            </a:spcAft>
            <a:buNone/>
          </a:pPr>
          <a:r>
            <a:rPr lang="en-US" sz="2400" kern="1200" dirty="0"/>
            <a:t>Inform</a:t>
          </a:r>
        </a:p>
      </dsp:txBody>
      <dsp:txXfrm>
        <a:off x="0" y="301590"/>
        <a:ext cx="7930378" cy="598443"/>
      </dsp:txXfrm>
    </dsp:sp>
    <dsp:sp modelId="{8E12F7B3-8835-4696-85B7-5C46EC5151DE}">
      <dsp:nvSpPr>
        <dsp:cNvPr id="0" name=""/>
        <dsp:cNvSpPr/>
      </dsp:nvSpPr>
      <dsp:spPr>
        <a:xfrm>
          <a:off x="1520830" y="401517"/>
          <a:ext cx="6708769" cy="1196885"/>
        </a:xfrm>
        <a:prstGeom prst="rightArrow">
          <a:avLst>
            <a:gd name="adj1" fmla="val 50000"/>
            <a:gd name="adj2" fmla="val 50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0006" numCol="1" spcCol="1270" anchor="ctr" anchorCtr="0">
          <a:noAutofit/>
        </a:bodyPr>
        <a:lstStyle/>
        <a:p>
          <a:pPr marL="0" lvl="0" indent="0" algn="l" defTabSz="1066800">
            <a:lnSpc>
              <a:spcPct val="90000"/>
            </a:lnSpc>
            <a:spcBef>
              <a:spcPct val="0"/>
            </a:spcBef>
            <a:spcAft>
              <a:spcPct val="35000"/>
            </a:spcAft>
            <a:buNone/>
          </a:pPr>
          <a:r>
            <a:rPr lang="en-US" sz="2400" kern="1200" dirty="0"/>
            <a:t>Consult</a:t>
          </a:r>
        </a:p>
      </dsp:txBody>
      <dsp:txXfrm>
        <a:off x="1520830" y="700738"/>
        <a:ext cx="6409548" cy="598443"/>
      </dsp:txXfrm>
    </dsp:sp>
    <dsp:sp modelId="{DCAC675B-2C6C-4CBC-9672-43AB38306D66}">
      <dsp:nvSpPr>
        <dsp:cNvPr id="0" name=""/>
        <dsp:cNvSpPr/>
      </dsp:nvSpPr>
      <dsp:spPr>
        <a:xfrm>
          <a:off x="3041660" y="800665"/>
          <a:ext cx="5187939" cy="1196885"/>
        </a:xfrm>
        <a:prstGeom prst="rightArrow">
          <a:avLst>
            <a:gd name="adj1" fmla="val 50000"/>
            <a:gd name="adj2" fmla="val 50000"/>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0006"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Involve</a:t>
          </a:r>
        </a:p>
      </dsp:txBody>
      <dsp:txXfrm>
        <a:off x="3041660" y="1099886"/>
        <a:ext cx="4888718" cy="598443"/>
      </dsp:txXfrm>
    </dsp:sp>
    <dsp:sp modelId="{2853DAAE-0BAA-4E33-81FF-0024997B4677}">
      <dsp:nvSpPr>
        <dsp:cNvPr id="0" name=""/>
        <dsp:cNvSpPr/>
      </dsp:nvSpPr>
      <dsp:spPr>
        <a:xfrm>
          <a:off x="4563313" y="1199534"/>
          <a:ext cx="3666286" cy="1196885"/>
        </a:xfrm>
        <a:prstGeom prst="rightArrow">
          <a:avLst>
            <a:gd name="adj1" fmla="val 50000"/>
            <a:gd name="adj2" fmla="val 50000"/>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190006"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Collaborate</a:t>
          </a:r>
        </a:p>
      </dsp:txBody>
      <dsp:txXfrm>
        <a:off x="4563313" y="1498755"/>
        <a:ext cx="3367065" cy="598443"/>
      </dsp:txXfrm>
    </dsp:sp>
    <dsp:sp modelId="{CE1DF5C0-8415-4AFE-A07E-C449FA87B8B8}">
      <dsp:nvSpPr>
        <dsp:cNvPr id="0" name=""/>
        <dsp:cNvSpPr/>
      </dsp:nvSpPr>
      <dsp:spPr>
        <a:xfrm>
          <a:off x="6084143" y="1598682"/>
          <a:ext cx="2145456" cy="1196885"/>
        </a:xfrm>
        <a:prstGeom prst="rightArrow">
          <a:avLst>
            <a:gd name="adj1" fmla="val 50000"/>
            <a:gd name="adj2" fmla="val 5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90006" numCol="1" spcCol="1270" anchor="ctr" anchorCtr="0">
          <a:noAutofit/>
        </a:bodyPr>
        <a:lstStyle/>
        <a:p>
          <a:pPr marL="0" lvl="0" indent="0" algn="l" defTabSz="800100">
            <a:lnSpc>
              <a:spcPct val="90000"/>
            </a:lnSpc>
            <a:spcBef>
              <a:spcPct val="0"/>
            </a:spcBef>
            <a:spcAft>
              <a:spcPct val="35000"/>
            </a:spcAft>
            <a:buNone/>
          </a:pPr>
          <a:r>
            <a:rPr lang="en-US" sz="1800" kern="1200" dirty="0"/>
            <a:t>Empower</a:t>
          </a:r>
        </a:p>
      </dsp:txBody>
      <dsp:txXfrm>
        <a:off x="6084143" y="1897903"/>
        <a:ext cx="1846235" cy="5984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9A57F1-1C37-4B4E-B23E-5D60F2472FB6}">
      <dsp:nvSpPr>
        <dsp:cNvPr id="0" name=""/>
        <dsp:cNvSpPr/>
      </dsp:nvSpPr>
      <dsp:spPr>
        <a:xfrm>
          <a:off x="12980" y="1220"/>
          <a:ext cx="1475474" cy="2573589"/>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We will keep you informed</a:t>
          </a:r>
        </a:p>
      </dsp:txBody>
      <dsp:txXfrm>
        <a:off x="56195" y="44435"/>
        <a:ext cx="1389044" cy="2487159"/>
      </dsp:txXfrm>
    </dsp:sp>
    <dsp:sp modelId="{255E8892-9679-48E2-B6FD-69483EB716D4}">
      <dsp:nvSpPr>
        <dsp:cNvPr id="0" name=""/>
        <dsp:cNvSpPr/>
      </dsp:nvSpPr>
      <dsp:spPr>
        <a:xfrm>
          <a:off x="1695021" y="1220"/>
          <a:ext cx="1475474" cy="2644710"/>
        </a:xfrm>
        <a:prstGeom prst="roundRect">
          <a:avLst>
            <a:gd name="adj" fmla="val 10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We will consider your input and give feedback about how it informed our decisions</a:t>
          </a:r>
        </a:p>
      </dsp:txBody>
      <dsp:txXfrm>
        <a:off x="1738236" y="44435"/>
        <a:ext cx="1389044" cy="2558280"/>
      </dsp:txXfrm>
    </dsp:sp>
    <dsp:sp modelId="{34E249A8-F605-49F0-B16D-9B5F8A69CDB0}">
      <dsp:nvSpPr>
        <dsp:cNvPr id="0" name=""/>
        <dsp:cNvSpPr/>
      </dsp:nvSpPr>
      <dsp:spPr>
        <a:xfrm>
          <a:off x="3377062" y="1220"/>
          <a:ext cx="1475474" cy="2678285"/>
        </a:xfrm>
        <a:prstGeom prst="roundRect">
          <a:avLst>
            <a:gd name="adj" fmla="val 10000"/>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u="heavy" kern="1200" dirty="0">
              <a:solidFill>
                <a:schemeClr val="tx1"/>
              </a:solidFill>
            </a:rPr>
            <a:t>We will ensure that your input is considered among the choices we implement</a:t>
          </a:r>
        </a:p>
      </dsp:txBody>
      <dsp:txXfrm>
        <a:off x="3420277" y="44435"/>
        <a:ext cx="1389044" cy="2591855"/>
      </dsp:txXfrm>
    </dsp:sp>
    <dsp:sp modelId="{8CEDCB81-6F48-4339-8FE3-F99A5C4BBE29}">
      <dsp:nvSpPr>
        <dsp:cNvPr id="0" name=""/>
        <dsp:cNvSpPr/>
      </dsp:nvSpPr>
      <dsp:spPr>
        <a:xfrm>
          <a:off x="5059103" y="1220"/>
          <a:ext cx="1475474" cy="2711859"/>
        </a:xfrm>
        <a:prstGeom prst="roundRect">
          <a:avLst>
            <a:gd name="adj" fmla="val 10000"/>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u="heavy" kern="1200" dirty="0">
              <a:solidFill>
                <a:schemeClr val="tx1"/>
              </a:solidFill>
            </a:rPr>
            <a:t>We will work together to decide and ensure everyone’s views are incorporated as much as possible</a:t>
          </a:r>
        </a:p>
      </dsp:txBody>
      <dsp:txXfrm>
        <a:off x="5102318" y="44435"/>
        <a:ext cx="1389044" cy="2625429"/>
      </dsp:txXfrm>
    </dsp:sp>
    <dsp:sp modelId="{438F9762-10CE-4B12-9221-D8CA061BAB1E}">
      <dsp:nvSpPr>
        <dsp:cNvPr id="0" name=""/>
        <dsp:cNvSpPr/>
      </dsp:nvSpPr>
      <dsp:spPr>
        <a:xfrm>
          <a:off x="6741144" y="1220"/>
          <a:ext cx="1475474" cy="2795496"/>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We will implement what you decide</a:t>
          </a:r>
        </a:p>
      </dsp:txBody>
      <dsp:txXfrm>
        <a:off x="6784359" y="44435"/>
        <a:ext cx="1389044" cy="2709066"/>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charset="0"/>
              </a:defRPr>
            </a:lvl1pPr>
          </a:lstStyle>
          <a:p>
            <a:fld id="{4FC27A67-F2A1-8C4F-9B0D-F875E432BDFE}" type="datetime1">
              <a:rPr lang="en-US"/>
              <a:pPr/>
              <a:t>2/2/22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charset="0"/>
              </a:defRPr>
            </a:lvl1pPr>
          </a:lstStyle>
          <a:p>
            <a:fld id="{FD497115-FD6C-2D41-9E62-F0A115117209}" type="slidenum">
              <a:rPr lang="en-US"/>
              <a:pPr/>
              <a:t>‹#›</a:t>
            </a:fld>
            <a:endParaRPr lang="en-US" dirty="0"/>
          </a:p>
        </p:txBody>
      </p:sp>
    </p:spTree>
    <p:extLst>
      <p:ext uri="{BB962C8B-B14F-4D97-AF65-F5344CB8AC3E}">
        <p14:creationId xmlns:p14="http://schemas.microsoft.com/office/powerpoint/2010/main" val="24432902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charset="0"/>
              </a:defRPr>
            </a:lvl1pPr>
          </a:lstStyle>
          <a:p>
            <a:fld id="{373F0BDE-E53A-2C4F-B087-B98F3BDD4020}" type="datetime1">
              <a:rPr lang="en-US"/>
              <a:pPr/>
              <a:t>2/2/22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charset="0"/>
              </a:defRPr>
            </a:lvl1pPr>
          </a:lstStyle>
          <a:p>
            <a:fld id="{981F6A7F-E2DA-AD4C-9095-9C5E9F69A158}" type="slidenum">
              <a:rPr lang="en-US"/>
              <a:pPr/>
              <a:t>‹#›</a:t>
            </a:fld>
            <a:endParaRPr lang="en-US" dirty="0"/>
          </a:p>
        </p:txBody>
      </p:sp>
    </p:spTree>
    <p:extLst>
      <p:ext uri="{BB962C8B-B14F-4D97-AF65-F5344CB8AC3E}">
        <p14:creationId xmlns:p14="http://schemas.microsoft.com/office/powerpoint/2010/main" val="320586739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16387" name="Slide Number Placeholder 3"/>
          <p:cNvSpPr>
            <a:spLocks noGrp="1"/>
          </p:cNvSpPr>
          <p:nvPr>
            <p:ph type="sldNum" sz="quarter" idx="5"/>
          </p:nvPr>
        </p:nvSpPr>
        <p:spPr bwMode="auto">
          <a:noFill/>
          <a:ln>
            <a:miter lim="800000"/>
            <a:headEnd/>
            <a:tailEnd/>
          </a:ln>
        </p:spPr>
        <p:txBody>
          <a:bodyPr/>
          <a:lstStyle/>
          <a:p>
            <a:fld id="{789D9C22-4FFB-1E43-B368-F04EF26433F1}" type="slidenum">
              <a:rPr lang="en-US"/>
              <a:pPr/>
              <a:t>1</a:t>
            </a:fld>
            <a:endParaRPr lang="en-US" dirty="0"/>
          </a:p>
        </p:txBody>
      </p:sp>
    </p:spTree>
    <p:extLst>
      <p:ext uri="{BB962C8B-B14F-4D97-AF65-F5344CB8AC3E}">
        <p14:creationId xmlns:p14="http://schemas.microsoft.com/office/powerpoint/2010/main" val="35851633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CF7D46-7223-5240-8280-B1F327F9BAA6}"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54948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1F6A7F-E2DA-AD4C-9095-9C5E9F69A158}" type="slidenum">
              <a:rPr lang="en-US" smtClean="0"/>
              <a:pPr/>
              <a:t>11</a:t>
            </a:fld>
            <a:endParaRPr lang="en-US" dirty="0"/>
          </a:p>
        </p:txBody>
      </p:sp>
    </p:spTree>
    <p:extLst>
      <p:ext uri="{BB962C8B-B14F-4D97-AF65-F5344CB8AC3E}">
        <p14:creationId xmlns:p14="http://schemas.microsoft.com/office/powerpoint/2010/main" val="98453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1F6A7F-E2DA-AD4C-9095-9C5E9F69A158}" type="slidenum">
              <a:rPr lang="en-US" smtClean="0"/>
              <a:pPr/>
              <a:t>12</a:t>
            </a:fld>
            <a:endParaRPr lang="en-US" dirty="0"/>
          </a:p>
        </p:txBody>
      </p:sp>
    </p:spTree>
    <p:extLst>
      <p:ext uri="{BB962C8B-B14F-4D97-AF65-F5344CB8AC3E}">
        <p14:creationId xmlns:p14="http://schemas.microsoft.com/office/powerpoint/2010/main" val="3719096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A19A11-322C-42B2-B4DD-0587DB7F3F6D}" type="slidenum">
              <a:rPr lang="en-US">
                <a:solidFill>
                  <a:prstClr val="black"/>
                </a:solidFill>
              </a:rPr>
              <a:pPr fontAlgn="base">
                <a:spcBef>
                  <a:spcPct val="0"/>
                </a:spcBef>
                <a:spcAft>
                  <a:spcPct val="0"/>
                </a:spcAft>
                <a:defRPr/>
              </a:pPr>
              <a:t>13</a:t>
            </a:fld>
            <a:endParaRPr lang="en-US" dirty="0">
              <a:solidFill>
                <a:prstClr val="black"/>
              </a:solidFill>
            </a:endParaRPr>
          </a:p>
        </p:txBody>
      </p:sp>
    </p:spTree>
    <p:extLst>
      <p:ext uri="{BB962C8B-B14F-4D97-AF65-F5344CB8AC3E}">
        <p14:creationId xmlns:p14="http://schemas.microsoft.com/office/powerpoint/2010/main" val="14671080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CF7D46-7223-5240-8280-B1F327F9BAA6}"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1F6A7F-E2DA-AD4C-9095-9C5E9F69A158}"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CF7D46-7223-5240-8280-B1F327F9BAA6}"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CF7D46-7223-5240-8280-B1F327F9BAA6}"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1F6A7F-E2DA-AD4C-9095-9C5E9F69A158}"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spcAft>
                <a:spcPts val="1200"/>
              </a:spcAft>
              <a:buFont typeface="+mj-lt"/>
              <a:buNone/>
            </a:pPr>
            <a:endParaRPr lang="en-US" dirty="0"/>
          </a:p>
        </p:txBody>
      </p:sp>
      <p:sp>
        <p:nvSpPr>
          <p:cNvPr id="4" name="Slide Number Placeholder 3"/>
          <p:cNvSpPr>
            <a:spLocks noGrp="1"/>
          </p:cNvSpPr>
          <p:nvPr>
            <p:ph type="sldNum" sz="quarter" idx="10"/>
          </p:nvPr>
        </p:nvSpPr>
        <p:spPr/>
        <p:txBody>
          <a:bodyPr/>
          <a:lstStyle/>
          <a:p>
            <a:fld id="{981F6A7F-E2DA-AD4C-9095-9C5E9F69A158}"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1F6A7F-E2DA-AD4C-9095-9C5E9F69A158}" type="slidenum">
              <a:rPr lang="en-US" smtClean="0"/>
              <a:pPr/>
              <a:t>2</a:t>
            </a:fld>
            <a:endParaRPr lang="en-US" dirty="0"/>
          </a:p>
        </p:txBody>
      </p:sp>
    </p:spTree>
    <p:extLst>
      <p:ext uri="{BB962C8B-B14F-4D97-AF65-F5344CB8AC3E}">
        <p14:creationId xmlns:p14="http://schemas.microsoft.com/office/powerpoint/2010/main" val="23262820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1F6A7F-E2DA-AD4C-9095-9C5E9F69A158}"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CD97E67-84A9-413A-92EA-482D85700ADE}"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CF7D46-7223-5240-8280-B1F327F9BAA6}" type="slidenum">
              <a:rPr lang="en-US" smtClean="0"/>
              <a:pPr/>
              <a:t>22</a:t>
            </a:fld>
            <a:endParaRPr lang="en-US" dirty="0"/>
          </a:p>
        </p:txBody>
      </p:sp>
    </p:spTree>
    <p:extLst>
      <p:ext uri="{BB962C8B-B14F-4D97-AF65-F5344CB8AC3E}">
        <p14:creationId xmlns:p14="http://schemas.microsoft.com/office/powerpoint/2010/main" val="17488785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CF7D46-7223-5240-8280-B1F327F9BAA6}" type="slidenum">
              <a:rPr lang="en-US" smtClean="0"/>
              <a:pPr/>
              <a:t>23</a:t>
            </a:fld>
            <a:endParaRPr lang="en-US" dirty="0"/>
          </a:p>
        </p:txBody>
      </p:sp>
    </p:spTree>
    <p:extLst>
      <p:ext uri="{BB962C8B-B14F-4D97-AF65-F5344CB8AC3E}">
        <p14:creationId xmlns:p14="http://schemas.microsoft.com/office/powerpoint/2010/main" val="14361120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CF7D46-7223-5240-8280-B1F327F9BAA6}" type="slidenum">
              <a:rPr lang="en-US" smtClean="0"/>
              <a:pPr/>
              <a:t>24</a:t>
            </a:fld>
            <a:endParaRPr lang="en-US" dirty="0"/>
          </a:p>
        </p:txBody>
      </p:sp>
    </p:spTree>
    <p:extLst>
      <p:ext uri="{BB962C8B-B14F-4D97-AF65-F5344CB8AC3E}">
        <p14:creationId xmlns:p14="http://schemas.microsoft.com/office/powerpoint/2010/main" val="27295461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CD97E67-84A9-413A-92EA-482D85700ADE}" type="slidenum">
              <a:rPr lang="en-US" smtClean="0"/>
              <a:pPr>
                <a:defRPr/>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CF7D46-7223-5240-8280-B1F327F9BAA6}" type="slidenum">
              <a:rPr lang="en-US" smtClean="0"/>
              <a:pPr/>
              <a:t>27</a:t>
            </a:fld>
            <a:endParaRPr lang="en-US" dirty="0"/>
          </a:p>
        </p:txBody>
      </p:sp>
    </p:spTree>
    <p:extLst>
      <p:ext uri="{BB962C8B-B14F-4D97-AF65-F5344CB8AC3E}">
        <p14:creationId xmlns:p14="http://schemas.microsoft.com/office/powerpoint/2010/main" val="4605879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1F6A7F-E2DA-AD4C-9095-9C5E9F69A158}" type="slidenum">
              <a:rPr lang="en-US" smtClean="0"/>
              <a:pPr/>
              <a:t>28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1F6A7F-E2DA-AD4C-9095-9C5E9F69A158}" type="slidenum">
              <a:rPr lang="en-US" smtClean="0"/>
              <a:pPr/>
              <a:t>29</a:t>
            </a:fld>
            <a:endParaRPr lang="en-US" dirty="0"/>
          </a:p>
        </p:txBody>
      </p:sp>
    </p:spTree>
    <p:extLst>
      <p:ext uri="{BB962C8B-B14F-4D97-AF65-F5344CB8AC3E}">
        <p14:creationId xmlns:p14="http://schemas.microsoft.com/office/powerpoint/2010/main" val="2585838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1F6A7F-E2DA-AD4C-9095-9C5E9F69A158}" type="slidenum">
              <a:rPr lang="en-US" smtClean="0"/>
              <a:pPr/>
              <a:t>3</a:t>
            </a:fld>
            <a:endParaRPr lang="en-US" dirty="0"/>
          </a:p>
        </p:txBody>
      </p:sp>
    </p:spTree>
    <p:extLst>
      <p:ext uri="{BB962C8B-B14F-4D97-AF65-F5344CB8AC3E}">
        <p14:creationId xmlns:p14="http://schemas.microsoft.com/office/powerpoint/2010/main" val="3874440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1F6A7F-E2DA-AD4C-9095-9C5E9F69A158}" type="slidenum">
              <a:rPr lang="en-US" smtClean="0"/>
              <a:pPr/>
              <a:t>4</a:t>
            </a:fld>
            <a:endParaRPr lang="en-US" dirty="0"/>
          </a:p>
        </p:txBody>
      </p:sp>
    </p:spTree>
    <p:extLst>
      <p:ext uri="{BB962C8B-B14F-4D97-AF65-F5344CB8AC3E}">
        <p14:creationId xmlns:p14="http://schemas.microsoft.com/office/powerpoint/2010/main" val="93415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CF7D46-7223-5240-8280-B1F327F9BAA6}" type="slidenum">
              <a:rPr lang="en-US" smtClean="0"/>
              <a:pPr/>
              <a:t>5</a:t>
            </a:fld>
            <a:endParaRPr lang="en-US" dirty="0"/>
          </a:p>
        </p:txBody>
      </p:sp>
    </p:spTree>
    <p:extLst>
      <p:ext uri="{BB962C8B-B14F-4D97-AF65-F5344CB8AC3E}">
        <p14:creationId xmlns:p14="http://schemas.microsoft.com/office/powerpoint/2010/main" val="2968580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a:lstStyle/>
          <a:p>
            <a:endParaRPr lang="en-US" dirty="0">
              <a:ea typeface="ＭＳ Ｐゴシック" pitchFamily="-111" charset="-128"/>
              <a:cs typeface="ＭＳ Ｐゴシック" pitchFamily="-111" charset="-128"/>
            </a:endParaRPr>
          </a:p>
        </p:txBody>
      </p:sp>
      <p:sp>
        <p:nvSpPr>
          <p:cNvPr id="54276" name="Slide Number Placeholder 3"/>
          <p:cNvSpPr>
            <a:spLocks noGrp="1"/>
          </p:cNvSpPr>
          <p:nvPr>
            <p:ph type="sldNum" sz="quarter" idx="5"/>
          </p:nvPr>
        </p:nvSpPr>
        <p:spPr bwMode="auto">
          <a:noFill/>
          <a:ln>
            <a:miter lim="800000"/>
            <a:headEnd/>
            <a:tailEnd/>
          </a:ln>
        </p:spPr>
        <p:txBody>
          <a:bodyPr/>
          <a:lstStyle/>
          <a:p>
            <a:fld id="{1E5711AB-4AA2-3A47-944A-EE9B538C1AB4}" type="slidenum">
              <a:rPr lang="en-US">
                <a:solidFill>
                  <a:srgbClr val="000000"/>
                </a:solidFill>
                <a:ea typeface="ＭＳ Ｐゴシック" pitchFamily="-111" charset="-128"/>
                <a:cs typeface="ＭＳ Ｐゴシック" pitchFamily="-111" charset="-128"/>
              </a:rPr>
              <a:pPr/>
              <a:t>6</a:t>
            </a:fld>
            <a:endParaRPr lang="en-US" dirty="0">
              <a:solidFill>
                <a:srgbClr val="000000"/>
              </a:solidFill>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043397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1F6A7F-E2DA-AD4C-9095-9C5E9F69A158}"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1F6A7F-E2DA-AD4C-9095-9C5E9F69A158}"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CF7D46-7223-5240-8280-B1F327F9BAA6}"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414712"/>
            <a:ext cx="6400800" cy="790942"/>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Title 4"/>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0"/>
          </p:nvPr>
        </p:nvSpPr>
        <p:spPr/>
        <p:txBody>
          <a:bodyPr/>
          <a:lstStyle>
            <a:lvl1pPr>
              <a:defRPr/>
            </a:lvl1pPr>
          </a:lstStyle>
          <a:p>
            <a:fld id="{AEFE607E-03CE-A842-9ABB-60B13BB95729}"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829E2EBF-07DB-1949-A9BB-59CC0012FE67}"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F203B507-C2B6-9C43-B5FF-B83C11210F88}"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4172B00C-ED2B-754B-9A52-243A9E0E5A76}"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9027C863-1FC5-6A45-963D-D55E789B2DC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p:cNvSpPr>
            <a:spLocks noGrp="1"/>
          </p:cNvSpPr>
          <p:nvPr>
            <p:ph type="sldNum" sz="quarter" idx="10"/>
          </p:nvPr>
        </p:nvSpPr>
        <p:spPr/>
        <p:txBody>
          <a:bodyPr/>
          <a:lstStyle>
            <a:lvl1pPr>
              <a:defRPr/>
            </a:lvl1pPr>
          </a:lstStyle>
          <a:p>
            <a:fld id="{0DD630D0-048C-FE4E-A049-A6D03E0B439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p:cNvSpPr>
            <a:spLocks noGrp="1"/>
          </p:cNvSpPr>
          <p:nvPr>
            <p:ph type="sldNum" sz="quarter" idx="10"/>
          </p:nvPr>
        </p:nvSpPr>
        <p:spPr/>
        <p:txBody>
          <a:bodyPr/>
          <a:lstStyle>
            <a:lvl1pPr>
              <a:defRPr/>
            </a:lvl1pPr>
          </a:lstStyle>
          <a:p>
            <a:fld id="{58A32F37-9B08-7C47-9465-A5A7972AF494}"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3"/>
          <p:cNvSpPr>
            <a:spLocks noGrp="1"/>
          </p:cNvSpPr>
          <p:nvPr>
            <p:ph type="sldNum" sz="quarter" idx="10"/>
          </p:nvPr>
        </p:nvSpPr>
        <p:spPr/>
        <p:txBody>
          <a:bodyPr/>
          <a:lstStyle>
            <a:lvl1pPr>
              <a:defRPr/>
            </a:lvl1pPr>
          </a:lstStyle>
          <a:p>
            <a:fld id="{0B0D3EF3-9B41-4F48-96B7-A16853FCFF33}"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fld id="{03EE5EA0-60A9-A046-97DC-8747BDCB89F9}"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p:cNvSpPr>
            <a:spLocks noGrp="1"/>
          </p:cNvSpPr>
          <p:nvPr>
            <p:ph type="sldNum" sz="quarter" idx="10"/>
          </p:nvPr>
        </p:nvSpPr>
        <p:spPr/>
        <p:txBody>
          <a:bodyPr/>
          <a:lstStyle>
            <a:lvl1pPr>
              <a:defRPr/>
            </a:lvl1pPr>
          </a:lstStyle>
          <a:p>
            <a:fld id="{20FA0ACE-77B8-BD4D-845B-3ED1835BA162}"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p:cNvSpPr>
            <a:spLocks noGrp="1"/>
          </p:cNvSpPr>
          <p:nvPr>
            <p:ph type="sldNum" sz="quarter" idx="10"/>
          </p:nvPr>
        </p:nvSpPr>
        <p:spPr/>
        <p:txBody>
          <a:bodyPr/>
          <a:lstStyle>
            <a:lvl1pPr>
              <a:defRPr/>
            </a:lvl1pPr>
          </a:lstStyle>
          <a:p>
            <a:fld id="{15687261-2EDC-7848-922C-D65BE1516043}"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615950"/>
            <a:ext cx="8229600" cy="6921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Page Title</a:t>
            </a:r>
          </a:p>
        </p:txBody>
      </p:sp>
      <p:sp>
        <p:nvSpPr>
          <p:cNvPr id="1027" name="Text Placeholder 2"/>
          <p:cNvSpPr>
            <a:spLocks noGrp="1"/>
          </p:cNvSpPr>
          <p:nvPr>
            <p:ph type="body" idx="1"/>
          </p:nvPr>
        </p:nvSpPr>
        <p:spPr bwMode="auto">
          <a:xfrm>
            <a:off x="457200" y="1673225"/>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4"/>
          </p:nvPr>
        </p:nvSpPr>
        <p:spPr>
          <a:xfrm>
            <a:off x="6553200" y="61737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AD0A1A8-7B56-B94B-9625-6299AF2B1F10}"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739"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hf hdr="0" ftr="0" dt="0"/>
  <p:txStyles>
    <p:titleStyle>
      <a:lvl1pPr algn="ctr" defTabSz="457200" rtl="0" eaLnBrk="0" fontAlgn="base" hangingPunct="0">
        <a:spcBef>
          <a:spcPct val="0"/>
        </a:spcBef>
        <a:spcAft>
          <a:spcPct val="0"/>
        </a:spcAft>
        <a:defRPr sz="2800" b="1"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2800" b="1">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2800" b="1">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2800" b="1">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2800" b="1">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2800" b="1">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2800" b="1">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2800" b="1">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2800" b="1">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16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tandon@northwestern.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arccresources.net"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www.pcori.org/sites/default/files/Engagement-Rubric.pdf" TargetMode="External"/><Relationship Id="rId4" Type="http://schemas.openxmlformats.org/officeDocument/2006/relationships/hyperlink" Target="http://www.feinberg.northwestern.edu/sites/cch/docs/Engagement_FAQ2_21_14.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0" y="343647"/>
            <a:ext cx="9144000" cy="2151529"/>
          </a:xfrm>
        </p:spPr>
        <p:txBody>
          <a:bodyPr/>
          <a:lstStyle/>
          <a:p>
            <a:pPr eaLnBrk="1" hangingPunct="1"/>
            <a:br>
              <a:rPr lang="en-US" sz="3200" dirty="0"/>
            </a:br>
            <a:r>
              <a:rPr lang="en-US" sz="3200" dirty="0"/>
              <a:t>Community Engaged Research: </a:t>
            </a:r>
            <a:br>
              <a:rPr lang="en-US" sz="3200" dirty="0"/>
            </a:br>
            <a:r>
              <a:rPr lang="en-US" sz="3200" dirty="0"/>
              <a:t>Overview and Key Considerations</a:t>
            </a:r>
          </a:p>
        </p:txBody>
      </p:sp>
      <p:sp>
        <p:nvSpPr>
          <p:cNvPr id="4" name="Rectangle 3"/>
          <p:cNvSpPr/>
          <p:nvPr/>
        </p:nvSpPr>
        <p:spPr>
          <a:xfrm>
            <a:off x="-1" y="2504006"/>
            <a:ext cx="9144001" cy="3416320"/>
          </a:xfrm>
          <a:prstGeom prst="rect">
            <a:avLst/>
          </a:prstGeom>
        </p:spPr>
        <p:txBody>
          <a:bodyPr wrap="square">
            <a:spAutoFit/>
          </a:bodyPr>
          <a:lstStyle/>
          <a:p>
            <a:pPr algn="ctr"/>
            <a:endParaRPr lang="en-US" sz="2400" dirty="0">
              <a:latin typeface="+mn-lt"/>
            </a:endParaRPr>
          </a:p>
          <a:p>
            <a:pPr algn="ctr"/>
            <a:r>
              <a:rPr lang="en-US" sz="2400" dirty="0">
                <a:latin typeface="+mn-lt"/>
              </a:rPr>
              <a:t>Darius Tandon, PhD</a:t>
            </a:r>
          </a:p>
          <a:p>
            <a:pPr algn="ctr"/>
            <a:r>
              <a:rPr lang="en-US" sz="2400" dirty="0">
                <a:latin typeface="+mn-lt"/>
              </a:rPr>
              <a:t>Associate Professor, Department of Medical Social Sciences</a:t>
            </a:r>
          </a:p>
          <a:p>
            <a:pPr algn="ctr"/>
            <a:r>
              <a:rPr lang="en-US" sz="2400" dirty="0">
                <a:latin typeface="+mn-lt"/>
              </a:rPr>
              <a:t>Director,  Center for Community Health</a:t>
            </a:r>
          </a:p>
          <a:p>
            <a:pPr algn="ctr"/>
            <a:r>
              <a:rPr lang="en-US" sz="2400" dirty="0">
                <a:latin typeface="+mn-lt"/>
              </a:rPr>
              <a:t>	</a:t>
            </a:r>
          </a:p>
          <a:p>
            <a:pPr algn="ctr"/>
            <a:r>
              <a:rPr lang="en-US" sz="2400" dirty="0">
                <a:latin typeface="+mn-lt"/>
              </a:rPr>
              <a:t>February 15, 2022</a:t>
            </a:r>
          </a:p>
          <a:p>
            <a:endParaRPr lang="en-US" i="1" dirty="0"/>
          </a:p>
          <a:p>
            <a:r>
              <a:rPr lang="en-US" dirty="0"/>
              <a:t>Contact information: </a:t>
            </a:r>
          </a:p>
          <a:p>
            <a:r>
              <a:rPr lang="en-US" dirty="0">
                <a:hlinkClick r:id="rId3"/>
              </a:rPr>
              <a:t>dtandon@northwestern.edu</a:t>
            </a:r>
            <a:endParaRPr lang="en-US" dirty="0"/>
          </a:p>
          <a:p>
            <a:r>
              <a:rPr lang="en-US" dirty="0"/>
              <a:t>312-503-3398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Selecting Stakeholders</a:t>
            </a:r>
          </a:p>
        </p:txBody>
      </p:sp>
      <p:sp>
        <p:nvSpPr>
          <p:cNvPr id="3" name="Content Placeholder 2"/>
          <p:cNvSpPr>
            <a:spLocks noGrp="1"/>
          </p:cNvSpPr>
          <p:nvPr>
            <p:ph idx="1"/>
          </p:nvPr>
        </p:nvSpPr>
        <p:spPr/>
        <p:txBody>
          <a:bodyPr>
            <a:normAutofit lnSpcReduction="10000"/>
          </a:bodyPr>
          <a:lstStyle/>
          <a:p>
            <a:pPr marL="0" indent="0"/>
            <a:r>
              <a:rPr lang="en-US" dirty="0"/>
              <a:t>  	Not all stakeholder categories will be relevant for a 	given project (e.g., drug/device manufacturers)</a:t>
            </a:r>
          </a:p>
          <a:p>
            <a:pPr marL="0" indent="0"/>
            <a:r>
              <a:rPr lang="en-US" dirty="0"/>
              <a:t>  	Considerations in selecting:</a:t>
            </a:r>
          </a:p>
          <a:p>
            <a:pPr lvl="1"/>
            <a:r>
              <a:rPr lang="en-US" dirty="0"/>
              <a:t>Funder requirements (e.g., PCORI, NIH)</a:t>
            </a:r>
          </a:p>
          <a:p>
            <a:pPr lvl="1"/>
            <a:r>
              <a:rPr lang="en-US" dirty="0"/>
              <a:t>Objectives of project</a:t>
            </a:r>
          </a:p>
          <a:p>
            <a:pPr lvl="1"/>
            <a:r>
              <a:rPr lang="en-US" dirty="0"/>
              <a:t>Type of input needed</a:t>
            </a:r>
          </a:p>
          <a:p>
            <a:pPr lvl="1"/>
            <a:r>
              <a:rPr lang="en-US" dirty="0"/>
              <a:t>Importance of obtaining broad spectrum of perspectives</a:t>
            </a:r>
          </a:p>
          <a:p>
            <a:pPr lvl="1"/>
            <a:r>
              <a:rPr lang="en-US" dirty="0"/>
              <a:t>What type of input is needed pre-award, during project, and post-award</a:t>
            </a:r>
          </a:p>
          <a:p>
            <a:endParaRPr lang="en-US" dirty="0"/>
          </a:p>
        </p:txBody>
      </p:sp>
    </p:spTree>
    <p:extLst>
      <p:ext uri="{BB962C8B-B14F-4D97-AF65-F5344CB8AC3E}">
        <p14:creationId xmlns:p14="http://schemas.microsoft.com/office/powerpoint/2010/main" val="2187565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Selecting Stakeholders</a:t>
            </a:r>
          </a:p>
        </p:txBody>
      </p:sp>
      <p:sp>
        <p:nvSpPr>
          <p:cNvPr id="3" name="Content Placeholder 2"/>
          <p:cNvSpPr>
            <a:spLocks noGrp="1"/>
          </p:cNvSpPr>
          <p:nvPr>
            <p:ph idx="1"/>
          </p:nvPr>
        </p:nvSpPr>
        <p:spPr>
          <a:xfrm>
            <a:off x="457199" y="1500027"/>
            <a:ext cx="8347753" cy="4059398"/>
          </a:xfrm>
        </p:spPr>
        <p:txBody>
          <a:bodyPr/>
          <a:lstStyle/>
          <a:p>
            <a:r>
              <a:rPr lang="en-US" sz="2200" dirty="0"/>
              <a:t>Stakeholder input can be valuable regardless of:</a:t>
            </a:r>
          </a:p>
          <a:p>
            <a:pPr lvl="1"/>
            <a:r>
              <a:rPr lang="en-US" sz="2200" u="sng" dirty="0"/>
              <a:t>Type of project </a:t>
            </a:r>
            <a:r>
              <a:rPr lang="en-US" sz="2200" dirty="0"/>
              <a:t>(T0-T4) (Kost et al., 2016) </a:t>
            </a:r>
          </a:p>
          <a:p>
            <a:pPr lvl="2"/>
            <a:r>
              <a:rPr lang="en-US" sz="2200" dirty="0"/>
              <a:t>Ex.) T0-T1 study identifying genetic basis for undue susceptibility to specific infections in a population with a known congenital syndrome</a:t>
            </a:r>
            <a:r>
              <a:rPr lang="en-US" sz="2200" dirty="0">
                <a:sym typeface="Wingdings" panose="05000000000000000000" pitchFamily="2" charset="2"/>
              </a:rPr>
              <a:t> Investigator engaged with clinicians, parents, &amp; national advocacy groups that work with population to better understand population’s concerns</a:t>
            </a:r>
            <a:endParaRPr lang="en-US" sz="2200" dirty="0"/>
          </a:p>
          <a:p>
            <a:pPr lvl="1"/>
            <a:r>
              <a:rPr lang="en-US" sz="2200" u="sng" dirty="0"/>
              <a:t>Current phase of project</a:t>
            </a:r>
          </a:p>
          <a:p>
            <a:pPr lvl="2"/>
            <a:r>
              <a:rPr lang="en-US" sz="2200" dirty="0"/>
              <a:t>Pre-award</a:t>
            </a:r>
          </a:p>
          <a:p>
            <a:pPr lvl="2"/>
            <a:r>
              <a:rPr lang="en-US" sz="2200" dirty="0"/>
              <a:t>Study execution</a:t>
            </a:r>
          </a:p>
          <a:p>
            <a:pPr lvl="2"/>
            <a:r>
              <a:rPr lang="en-US" sz="2200" dirty="0"/>
              <a:t>Post-award (sustainability, dissemination, future grant submissions)</a:t>
            </a:r>
          </a:p>
        </p:txBody>
      </p:sp>
      <p:sp>
        <p:nvSpPr>
          <p:cNvPr id="4" name="Slide Number Placeholder 3"/>
          <p:cNvSpPr>
            <a:spLocks noGrp="1"/>
          </p:cNvSpPr>
          <p:nvPr>
            <p:ph type="sldNum" sz="quarter" idx="10"/>
          </p:nvPr>
        </p:nvSpPr>
        <p:spPr/>
        <p:txBody>
          <a:bodyPr/>
          <a:lstStyle/>
          <a:p>
            <a:fld id="{4172B00C-ED2B-754B-9A52-243A9E0E5A76}" type="slidenum">
              <a:rPr lang="en-US" smtClean="0"/>
              <a:pPr/>
              <a:t>11</a:t>
            </a:fld>
            <a:endParaRPr lang="en-US" dirty="0"/>
          </a:p>
        </p:txBody>
      </p:sp>
    </p:spTree>
    <p:extLst>
      <p:ext uri="{BB962C8B-B14F-4D97-AF65-F5344CB8AC3E}">
        <p14:creationId xmlns:p14="http://schemas.microsoft.com/office/powerpoint/2010/main" val="4243042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 and Selecting </a:t>
            </a:r>
            <a:br>
              <a:rPr lang="en-US" dirty="0"/>
            </a:br>
            <a:r>
              <a:rPr lang="en-US" dirty="0"/>
              <a:t>Community Stakeholders</a:t>
            </a:r>
          </a:p>
        </p:txBody>
      </p:sp>
      <p:sp>
        <p:nvSpPr>
          <p:cNvPr id="3" name="Content Placeholder 2"/>
          <p:cNvSpPr>
            <a:spLocks noGrp="1"/>
          </p:cNvSpPr>
          <p:nvPr>
            <p:ph idx="1"/>
          </p:nvPr>
        </p:nvSpPr>
        <p:spPr/>
        <p:txBody>
          <a:bodyPr/>
          <a:lstStyle/>
          <a:p>
            <a:pPr marL="0" lvl="1" indent="0" eaLnBrk="1" hangingPunct="1">
              <a:buFont typeface="Arial"/>
              <a:buChar char="•"/>
              <a:defRPr/>
            </a:pPr>
            <a:r>
              <a:rPr lang="en-US" dirty="0"/>
              <a:t>Build on Existing Relationships</a:t>
            </a:r>
          </a:p>
          <a:p>
            <a:pPr marL="0" lvl="1" indent="0" eaLnBrk="1" hangingPunct="1">
              <a:buFont typeface="Arial"/>
              <a:buChar char="•"/>
              <a:defRPr/>
            </a:pPr>
            <a:r>
              <a:rPr lang="en-US" dirty="0"/>
              <a:t>Referrals/recommendations from colleagues</a:t>
            </a:r>
            <a:endParaRPr lang="en-US" b="1" dirty="0">
              <a:solidFill>
                <a:schemeClr val="accent4"/>
              </a:solidFill>
            </a:endParaRPr>
          </a:p>
          <a:p>
            <a:pPr marL="0" lvl="1" indent="0" eaLnBrk="1" hangingPunct="1">
              <a:buFont typeface="Arial"/>
              <a:buChar char="•"/>
              <a:defRPr/>
            </a:pPr>
            <a:r>
              <a:rPr lang="en-US" dirty="0"/>
              <a:t>Centers or Institutes at NU (like the Center for Community Health) who work with different stakeholders</a:t>
            </a:r>
          </a:p>
          <a:p>
            <a:pPr marL="0" lvl="1" indent="0" eaLnBrk="1" hangingPunct="1">
              <a:buFont typeface="Arial"/>
              <a:buChar char="•"/>
              <a:defRPr/>
            </a:pPr>
            <a:r>
              <a:rPr lang="en-US" dirty="0"/>
              <a:t>Need to be mindful of not only recruiting/working with “the usual suspects”</a:t>
            </a:r>
          </a:p>
          <a:p>
            <a:pPr marL="0" indent="0">
              <a:buNone/>
            </a:pPr>
            <a:endParaRPr lang="en-US" dirty="0"/>
          </a:p>
        </p:txBody>
      </p:sp>
      <p:sp>
        <p:nvSpPr>
          <p:cNvPr id="4" name="Slide Number Placeholder 3"/>
          <p:cNvSpPr>
            <a:spLocks noGrp="1"/>
          </p:cNvSpPr>
          <p:nvPr>
            <p:ph type="sldNum" sz="quarter" idx="10"/>
          </p:nvPr>
        </p:nvSpPr>
        <p:spPr/>
        <p:txBody>
          <a:bodyPr/>
          <a:lstStyle/>
          <a:p>
            <a:fld id="{4172B00C-ED2B-754B-9A52-243A9E0E5A76}" type="slidenum">
              <a:rPr lang="en-US" smtClean="0"/>
              <a:pPr/>
              <a:t>12</a:t>
            </a:fld>
            <a:endParaRPr lang="en-US" dirty="0"/>
          </a:p>
        </p:txBody>
      </p:sp>
    </p:spTree>
    <p:extLst>
      <p:ext uri="{BB962C8B-B14F-4D97-AF65-F5344CB8AC3E}">
        <p14:creationId xmlns:p14="http://schemas.microsoft.com/office/powerpoint/2010/main" val="4075215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0" y="274638"/>
            <a:ext cx="9144000" cy="1143000"/>
          </a:xfrm>
        </p:spPr>
        <p:txBody>
          <a:bodyPr>
            <a:noAutofit/>
          </a:bodyPr>
          <a:lstStyle/>
          <a:p>
            <a:pPr eaLnBrk="1" hangingPunct="1"/>
            <a:r>
              <a:rPr lang="en-US" dirty="0"/>
              <a:t>What Can Maximize Likelihood </a:t>
            </a:r>
            <a:br>
              <a:rPr lang="en-US" dirty="0"/>
            </a:br>
            <a:r>
              <a:rPr lang="en-US" dirty="0"/>
              <a:t>That Stakeholders Will Collaborate?</a:t>
            </a:r>
          </a:p>
        </p:txBody>
      </p:sp>
      <p:sp>
        <p:nvSpPr>
          <p:cNvPr id="34818" name="Content Placeholder 2"/>
          <p:cNvSpPr>
            <a:spLocks noGrp="1"/>
          </p:cNvSpPr>
          <p:nvPr>
            <p:ph idx="1"/>
          </p:nvPr>
        </p:nvSpPr>
        <p:spPr>
          <a:xfrm>
            <a:off x="457200" y="1489754"/>
            <a:ext cx="8229600" cy="5141434"/>
          </a:xfrm>
        </p:spPr>
        <p:txBody>
          <a:bodyPr>
            <a:normAutofit fontScale="92500"/>
          </a:bodyPr>
          <a:lstStyle/>
          <a:p>
            <a:pPr eaLnBrk="1" hangingPunct="1"/>
            <a:r>
              <a:rPr lang="en-US" dirty="0"/>
              <a:t>Clearly defining roles and responsibilities of stakeholders</a:t>
            </a:r>
          </a:p>
          <a:p>
            <a:pPr eaLnBrk="1" hangingPunct="1"/>
            <a:r>
              <a:rPr lang="en-US" dirty="0"/>
              <a:t>Clearly articulating what they will gain/being responsive to why stakeholders would want to participate </a:t>
            </a:r>
          </a:p>
          <a:p>
            <a:pPr lvl="1"/>
            <a:r>
              <a:rPr lang="en-US" dirty="0"/>
              <a:t>Promoting access to new treatments or therapies (patients)</a:t>
            </a:r>
          </a:p>
          <a:p>
            <a:pPr lvl="1"/>
            <a:r>
              <a:rPr lang="en-US" dirty="0"/>
              <a:t>Determining more sustainable models for implementing healthcare (providers)</a:t>
            </a:r>
          </a:p>
          <a:p>
            <a:pPr eaLnBrk="1" hangingPunct="1"/>
            <a:r>
              <a:rPr lang="en-US" dirty="0"/>
              <a:t>Developing sound bites/materials that can be used to recruit</a:t>
            </a:r>
          </a:p>
          <a:p>
            <a:pPr lvl="1" eaLnBrk="1" hangingPunct="1"/>
            <a:r>
              <a:rPr lang="en-US" dirty="0"/>
              <a:t>Linked to project goals, roles/responsibilities, and what members will gain</a:t>
            </a:r>
          </a:p>
        </p:txBody>
      </p:sp>
    </p:spTree>
    <p:extLst>
      <p:ext uri="{BB962C8B-B14F-4D97-AF65-F5344CB8AC3E}">
        <p14:creationId xmlns:p14="http://schemas.microsoft.com/office/powerpoint/2010/main" val="1656111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When During a Research Project </a:t>
            </a:r>
            <a:br>
              <a:rPr lang="en-US" sz="3200" dirty="0"/>
            </a:br>
            <a:r>
              <a:rPr lang="en-US" sz="3200" dirty="0"/>
              <a:t>Can Stakeholders be Engaged?</a:t>
            </a:r>
          </a:p>
        </p:txBody>
      </p:sp>
      <p:sp>
        <p:nvSpPr>
          <p:cNvPr id="3" name="Content Placeholder 2"/>
          <p:cNvSpPr>
            <a:spLocks noGrp="1"/>
          </p:cNvSpPr>
          <p:nvPr>
            <p:ph idx="1"/>
          </p:nvPr>
        </p:nvSpPr>
        <p:spPr>
          <a:xfrm>
            <a:off x="457200" y="1830999"/>
            <a:ext cx="8382000" cy="4295164"/>
          </a:xfrm>
        </p:spPr>
        <p:txBody>
          <a:bodyPr/>
          <a:lstStyle/>
          <a:p>
            <a:r>
              <a:rPr lang="en-US" dirty="0"/>
              <a:t>Project development/Shaping purpose &amp; scope</a:t>
            </a:r>
          </a:p>
          <a:p>
            <a:r>
              <a:rPr lang="en-US" dirty="0"/>
              <a:t>Project implementation</a:t>
            </a:r>
          </a:p>
          <a:p>
            <a:r>
              <a:rPr lang="en-US" dirty="0"/>
              <a:t>Interpretation and Application of Research Outcomes</a:t>
            </a:r>
          </a:p>
          <a:p>
            <a:pPr marL="3657600" lvl="8" indent="0">
              <a:buNone/>
            </a:pPr>
            <a:r>
              <a:rPr lang="en-US" sz="1600" dirty="0"/>
              <a:t>Cargo &amp; Mercer (2008). The values &amp; challenges of participatory research: Strengthening its Practice, Annual Review of Public Health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371600" y="2383122"/>
            <a:ext cx="6400800" cy="1822532"/>
          </a:xfrm>
        </p:spPr>
        <p:txBody>
          <a:bodyPr/>
          <a:lstStyle/>
          <a:p>
            <a:r>
              <a:rPr lang="en-US" sz="3600" dirty="0"/>
              <a:t>Project development/</a:t>
            </a:r>
          </a:p>
          <a:p>
            <a:r>
              <a:rPr lang="en-US" sz="3600" dirty="0"/>
              <a:t>Shaping purpose &amp; scope</a:t>
            </a:r>
          </a:p>
          <a:p>
            <a:endParaRPr lang="en-US" dirty="0"/>
          </a:p>
        </p:txBody>
      </p:sp>
      <p:sp>
        <p:nvSpPr>
          <p:cNvPr id="4" name="Slide Number Placeholder 3"/>
          <p:cNvSpPr>
            <a:spLocks noGrp="1"/>
          </p:cNvSpPr>
          <p:nvPr>
            <p:ph type="sldNum" sz="quarter" idx="10"/>
          </p:nvPr>
        </p:nvSpPr>
        <p:spPr/>
        <p:txBody>
          <a:bodyPr/>
          <a:lstStyle/>
          <a:p>
            <a:fld id="{4172B00C-ED2B-754B-9A52-243A9E0E5A76}"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noAutofit/>
          </a:bodyPr>
          <a:lstStyle/>
          <a:p>
            <a:pPr eaLnBrk="1" hangingPunct="1"/>
            <a:r>
              <a:rPr lang="en-US" sz="3200" dirty="0"/>
              <a:t>Types of Engagement </a:t>
            </a:r>
            <a:br>
              <a:rPr lang="en-US" sz="3200" dirty="0"/>
            </a:br>
            <a:r>
              <a:rPr lang="en-US" sz="3200" dirty="0"/>
              <a:t>During Project Development</a:t>
            </a:r>
          </a:p>
        </p:txBody>
      </p:sp>
      <p:sp>
        <p:nvSpPr>
          <p:cNvPr id="45058" name="Content Placeholder 2"/>
          <p:cNvSpPr>
            <a:spLocks noGrp="1"/>
          </p:cNvSpPr>
          <p:nvPr>
            <p:ph idx="1"/>
          </p:nvPr>
        </p:nvSpPr>
        <p:spPr>
          <a:xfrm>
            <a:off x="266700" y="1600200"/>
            <a:ext cx="8591550" cy="4876800"/>
          </a:xfrm>
        </p:spPr>
        <p:txBody>
          <a:bodyPr>
            <a:normAutofit/>
          </a:bodyPr>
          <a:lstStyle/>
          <a:p>
            <a:pPr marL="514350" indent="-514350" eaLnBrk="1" hangingPunct="1">
              <a:spcBef>
                <a:spcPts val="0"/>
              </a:spcBef>
              <a:spcAft>
                <a:spcPts val="0"/>
              </a:spcAft>
              <a:buFont typeface="+mj-lt"/>
              <a:buAutoNum type="arabicPeriod"/>
            </a:pPr>
            <a:r>
              <a:rPr lang="en-US" sz="3000" dirty="0"/>
              <a:t>Getting to know each other/building relationships</a:t>
            </a:r>
          </a:p>
          <a:p>
            <a:pPr lvl="1">
              <a:spcBef>
                <a:spcPts val="0"/>
              </a:spcBef>
              <a:spcAft>
                <a:spcPts val="0"/>
              </a:spcAft>
              <a:buNone/>
            </a:pPr>
            <a:r>
              <a:rPr lang="en-US" sz="2600" dirty="0"/>
              <a:t>-- Is this a new partnership?  </a:t>
            </a:r>
          </a:p>
          <a:p>
            <a:pPr lvl="1">
              <a:spcBef>
                <a:spcPts val="0"/>
              </a:spcBef>
              <a:spcAft>
                <a:spcPts val="0"/>
              </a:spcAft>
              <a:buNone/>
            </a:pPr>
            <a:r>
              <a:rPr lang="en-US" sz="2600" dirty="0"/>
              <a:t>-- PCORI “Pipeline to Proposal”, ARCC Seed Grant awards for partnership development</a:t>
            </a:r>
          </a:p>
          <a:p>
            <a:pPr lvl="1">
              <a:spcBef>
                <a:spcPts val="0"/>
              </a:spcBef>
              <a:spcAft>
                <a:spcPts val="0"/>
              </a:spcAft>
              <a:buNone/>
            </a:pPr>
            <a:endParaRPr lang="en-US" sz="2600" dirty="0"/>
          </a:p>
          <a:p>
            <a:pPr marL="514350" indent="-514350" eaLnBrk="1" hangingPunct="1">
              <a:spcBef>
                <a:spcPts val="0"/>
              </a:spcBef>
              <a:spcAft>
                <a:spcPts val="0"/>
              </a:spcAft>
              <a:buFont typeface="+mj-lt"/>
              <a:buAutoNum type="arabicPeriod"/>
            </a:pPr>
            <a:r>
              <a:rPr lang="en-US" sz="3000" dirty="0"/>
              <a:t>Input on additional patients/stakeholders to involve</a:t>
            </a:r>
          </a:p>
          <a:p>
            <a:pPr marL="914400" lvl="1" indent="-514350" eaLnBrk="1" hangingPunct="1">
              <a:spcBef>
                <a:spcPts val="0"/>
              </a:spcBef>
              <a:spcAft>
                <a:spcPts val="0"/>
              </a:spcAft>
              <a:buNone/>
            </a:pPr>
            <a:r>
              <a:rPr lang="en-US" sz="2600" dirty="0"/>
              <a:t> -- How to expand beyond involving one type of stakeholder? (Critical for PCORI &amp; NIH funding)</a:t>
            </a:r>
          </a:p>
          <a:p>
            <a:pPr marL="914400" lvl="1" indent="-514350" eaLnBrk="1" hangingPunct="1">
              <a:spcAft>
                <a:spcPts val="1200"/>
              </a:spcAft>
              <a:buNone/>
            </a:pPr>
            <a:endParaRPr lang="en-US" sz="2600" dirty="0"/>
          </a:p>
          <a:p>
            <a:pPr eaLnBrk="1" hangingPunct="1">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Types of Engagement </a:t>
            </a:r>
            <a:br>
              <a:rPr lang="en-US" sz="3200" dirty="0"/>
            </a:br>
            <a:r>
              <a:rPr lang="en-US" sz="3200" dirty="0"/>
              <a:t>During Project Development</a:t>
            </a:r>
          </a:p>
        </p:txBody>
      </p:sp>
      <p:sp>
        <p:nvSpPr>
          <p:cNvPr id="3" name="Content Placeholder 2"/>
          <p:cNvSpPr>
            <a:spLocks noGrp="1"/>
          </p:cNvSpPr>
          <p:nvPr>
            <p:ph idx="1"/>
          </p:nvPr>
        </p:nvSpPr>
        <p:spPr>
          <a:xfrm>
            <a:off x="457200" y="1600200"/>
            <a:ext cx="8229600" cy="5092700"/>
          </a:xfrm>
        </p:spPr>
        <p:txBody>
          <a:bodyPr>
            <a:normAutofit/>
          </a:bodyPr>
          <a:lstStyle/>
          <a:p>
            <a:pPr marL="514350" indent="-514350" eaLnBrk="1" hangingPunct="1">
              <a:spcBef>
                <a:spcPts val="0"/>
              </a:spcBef>
              <a:spcAft>
                <a:spcPts val="0"/>
              </a:spcAft>
              <a:buAutoNum type="arabicPeriod" startAt="3"/>
            </a:pPr>
            <a:r>
              <a:rPr lang="en-US" sz="3000" dirty="0"/>
              <a:t>Enhancing understanding of health issues </a:t>
            </a:r>
          </a:p>
          <a:p>
            <a:pPr marL="914400" lvl="1" indent="-514350" eaLnBrk="1" hangingPunct="1">
              <a:spcBef>
                <a:spcPts val="0"/>
              </a:spcBef>
              <a:spcAft>
                <a:spcPts val="0"/>
              </a:spcAft>
              <a:buNone/>
            </a:pPr>
            <a:r>
              <a:rPr lang="en-US" sz="2600" dirty="0"/>
              <a:t> -- Via focus groups, survey, town hall, informal discussions, etc. </a:t>
            </a:r>
          </a:p>
          <a:p>
            <a:pPr marL="914400" lvl="1" indent="-514350" eaLnBrk="1" hangingPunct="1">
              <a:spcBef>
                <a:spcPts val="0"/>
              </a:spcBef>
              <a:spcAft>
                <a:spcPts val="0"/>
              </a:spcAft>
              <a:buNone/>
            </a:pPr>
            <a:r>
              <a:rPr lang="en-US" sz="2600" dirty="0"/>
              <a:t>-- Is the health topic relevant to stakeholders and what are the research questions of most importance?</a:t>
            </a:r>
          </a:p>
          <a:p>
            <a:pPr marL="971550" lvl="1" indent="-514350">
              <a:spcBef>
                <a:spcPts val="0"/>
              </a:spcBef>
              <a:spcAft>
                <a:spcPts val="0"/>
              </a:spcAft>
              <a:buNone/>
            </a:pPr>
            <a:r>
              <a:rPr lang="en-US" sz="2600" dirty="0"/>
              <a:t>--Distinction between research </a:t>
            </a:r>
            <a:r>
              <a:rPr lang="en-US" sz="2600" b="1" dirty="0"/>
              <a:t>participant</a:t>
            </a:r>
            <a:r>
              <a:rPr lang="en-US" sz="2600" dirty="0"/>
              <a:t> providing community stakeholder insight and research </a:t>
            </a:r>
            <a:r>
              <a:rPr lang="en-US" sz="2600" b="1" dirty="0"/>
              <a:t>collaborator</a:t>
            </a:r>
            <a:r>
              <a:rPr lang="en-US" sz="2600" dirty="0"/>
              <a:t> working with academic team</a:t>
            </a:r>
          </a:p>
          <a:p>
            <a:pPr lvl="1"/>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Engagement </a:t>
            </a:r>
            <a:br>
              <a:rPr lang="en-US" dirty="0"/>
            </a:br>
            <a:r>
              <a:rPr lang="en-US" dirty="0"/>
              <a:t>During Project Development</a:t>
            </a:r>
          </a:p>
        </p:txBody>
      </p:sp>
      <p:sp>
        <p:nvSpPr>
          <p:cNvPr id="3" name="Content Placeholder 2"/>
          <p:cNvSpPr>
            <a:spLocks noGrp="1"/>
          </p:cNvSpPr>
          <p:nvPr>
            <p:ph idx="1"/>
          </p:nvPr>
        </p:nvSpPr>
        <p:spPr/>
        <p:txBody>
          <a:bodyPr/>
          <a:lstStyle/>
          <a:p>
            <a:pPr marL="514350" indent="-514350">
              <a:buNone/>
            </a:pPr>
            <a:r>
              <a:rPr lang="en-US" dirty="0"/>
              <a:t>4.	Selecting key comparators (for comparative effectiveness studies)</a:t>
            </a:r>
          </a:p>
          <a:p>
            <a:pPr marL="514350" indent="-514350">
              <a:buNone/>
            </a:pPr>
            <a:r>
              <a:rPr lang="en-US" sz="2400" dirty="0"/>
              <a:t>	--Some key considerations:</a:t>
            </a:r>
          </a:p>
          <a:p>
            <a:pPr marL="514350" indent="-514350">
              <a:buNone/>
            </a:pPr>
            <a:r>
              <a:rPr lang="en-US" sz="2400" dirty="0"/>
              <a:t>		a) Risk/benefit </a:t>
            </a:r>
          </a:p>
          <a:p>
            <a:pPr marL="514350" indent="-514350">
              <a:buNone/>
            </a:pPr>
            <a:r>
              <a:rPr lang="en-US" sz="2400" dirty="0"/>
              <a:t>		b) Cost</a:t>
            </a:r>
          </a:p>
          <a:p>
            <a:pPr marL="514350" indent="-514350">
              <a:buNone/>
            </a:pPr>
            <a:r>
              <a:rPr lang="en-US" sz="2400" dirty="0"/>
              <a:t>		c) Stigma</a:t>
            </a:r>
          </a:p>
          <a:p>
            <a:pPr marL="514350" indent="-514350">
              <a:buNone/>
            </a:pPr>
            <a:r>
              <a:rPr lang="en-US" sz="2400" dirty="0"/>
              <a:t>		d) Ability to access intervention/service/program</a:t>
            </a:r>
            <a:endParaRPr lang="en-US" dirty="0"/>
          </a:p>
        </p:txBody>
      </p:sp>
      <p:sp>
        <p:nvSpPr>
          <p:cNvPr id="4" name="Slide Number Placeholder 3"/>
          <p:cNvSpPr>
            <a:spLocks noGrp="1"/>
          </p:cNvSpPr>
          <p:nvPr>
            <p:ph type="sldNum" sz="quarter" idx="10"/>
          </p:nvPr>
        </p:nvSpPr>
        <p:spPr/>
        <p:txBody>
          <a:bodyPr/>
          <a:lstStyle/>
          <a:p>
            <a:fld id="{4172B00C-ED2B-754B-9A52-243A9E0E5A76}"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Types of Engagement </a:t>
            </a:r>
            <a:br>
              <a:rPr lang="en-US" sz="3200" dirty="0"/>
            </a:br>
            <a:r>
              <a:rPr lang="en-US" sz="3200" dirty="0"/>
              <a:t>During Project Development</a:t>
            </a:r>
          </a:p>
        </p:txBody>
      </p:sp>
      <p:sp>
        <p:nvSpPr>
          <p:cNvPr id="3" name="Content Placeholder 2"/>
          <p:cNvSpPr>
            <a:spLocks noGrp="1"/>
          </p:cNvSpPr>
          <p:nvPr>
            <p:ph idx="1"/>
          </p:nvPr>
        </p:nvSpPr>
        <p:spPr/>
        <p:txBody>
          <a:bodyPr/>
          <a:lstStyle/>
          <a:p>
            <a:pPr marL="514350" indent="-514350">
              <a:buAutoNum type="arabicPeriod" startAt="5"/>
            </a:pPr>
            <a:r>
              <a:rPr lang="en-US" dirty="0"/>
              <a:t>Ensuring patient-centeredness of study outcomes</a:t>
            </a:r>
          </a:p>
          <a:p>
            <a:pPr marL="914400" lvl="1" indent="-514350">
              <a:buNone/>
            </a:pPr>
            <a:r>
              <a:rPr lang="en-US" dirty="0"/>
              <a:t> -- Are outcomes meaningful for study participants?</a:t>
            </a:r>
          </a:p>
          <a:p>
            <a:pPr marL="914400" lvl="1" indent="-514350">
              <a:buNone/>
            </a:pPr>
            <a:r>
              <a:rPr lang="en-US" dirty="0"/>
              <a:t>	</a:t>
            </a:r>
          </a:p>
          <a:p>
            <a:pPr marL="514350" indent="-514350">
              <a:buFont typeface="+mj-lt"/>
              <a:buAutoNum type="arabicPeriod" startAt="6"/>
            </a:pPr>
            <a:r>
              <a:rPr lang="en-US" dirty="0"/>
              <a:t>Providing letters of support</a:t>
            </a:r>
          </a:p>
          <a:p>
            <a:pPr marL="914400" lvl="1" indent="-514350">
              <a:buNone/>
            </a:pPr>
            <a:r>
              <a:rPr lang="en-US" dirty="0"/>
              <a:t>-- Letters by themselves do not represent strong patient &amp; stakeholder engagement</a:t>
            </a:r>
          </a:p>
          <a:p>
            <a:pPr marL="0" indent="0">
              <a:buNone/>
            </a:pPr>
            <a:endParaRPr lang="en-US" dirty="0"/>
          </a:p>
        </p:txBody>
      </p:sp>
    </p:spTree>
    <p:extLst>
      <p:ext uri="{BB962C8B-B14F-4D97-AF65-F5344CB8AC3E}">
        <p14:creationId xmlns:p14="http://schemas.microsoft.com/office/powerpoint/2010/main" val="2385531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81B43-BC82-4241-84C1-F0BB16CC19EA}"/>
              </a:ext>
            </a:extLst>
          </p:cNvPr>
          <p:cNvSpPr>
            <a:spLocks noGrp="1"/>
          </p:cNvSpPr>
          <p:nvPr>
            <p:ph type="title"/>
          </p:nvPr>
        </p:nvSpPr>
        <p:spPr/>
        <p:txBody>
          <a:bodyPr/>
          <a:lstStyle/>
          <a:p>
            <a:r>
              <a:rPr lang="en-US" sz="3200" dirty="0"/>
              <a:t>Northwestern </a:t>
            </a:r>
            <a:br>
              <a:rPr lang="en-US" sz="3200" dirty="0"/>
            </a:br>
            <a:r>
              <a:rPr lang="en-US" sz="3200" dirty="0"/>
              <a:t>Center for Community Health (CCH) </a:t>
            </a:r>
          </a:p>
        </p:txBody>
      </p:sp>
      <p:sp>
        <p:nvSpPr>
          <p:cNvPr id="3" name="Content Placeholder 2">
            <a:extLst>
              <a:ext uri="{FF2B5EF4-FFF2-40B4-BE49-F238E27FC236}">
                <a16:creationId xmlns:a16="http://schemas.microsoft.com/office/drawing/2014/main" id="{A202D700-247A-D54E-B629-AB76B181C20B}"/>
              </a:ext>
            </a:extLst>
          </p:cNvPr>
          <p:cNvSpPr>
            <a:spLocks noGrp="1"/>
          </p:cNvSpPr>
          <p:nvPr>
            <p:ph idx="1"/>
          </p:nvPr>
        </p:nvSpPr>
        <p:spPr/>
        <p:txBody>
          <a:bodyPr/>
          <a:lstStyle/>
          <a:p>
            <a:pPr marL="0" indent="0">
              <a:spcBef>
                <a:spcPts val="0"/>
              </a:spcBef>
              <a:buNone/>
            </a:pPr>
            <a:r>
              <a:rPr lang="en-US" sz="2400" b="1" dirty="0"/>
              <a:t>Mission</a:t>
            </a:r>
            <a:r>
              <a:rPr lang="en-US" sz="2400" dirty="0"/>
              <a:t>: To catalyze, support, and conduct meaningful community and academic engagement across the research spectrum to improve health and health equity.</a:t>
            </a:r>
          </a:p>
          <a:p>
            <a:pPr marL="0" indent="0">
              <a:spcBef>
                <a:spcPts val="0"/>
              </a:spcBef>
              <a:buNone/>
            </a:pPr>
            <a:endParaRPr lang="en-US" sz="2400" dirty="0"/>
          </a:p>
          <a:p>
            <a:pPr marL="0" indent="0">
              <a:spcBef>
                <a:spcPts val="0"/>
              </a:spcBef>
              <a:buNone/>
            </a:pPr>
            <a:r>
              <a:rPr lang="en-US" sz="2400" b="1" dirty="0"/>
              <a:t>Programs</a:t>
            </a:r>
            <a:r>
              <a:rPr lang="en-US" sz="2400" dirty="0"/>
              <a:t>: </a:t>
            </a:r>
          </a:p>
          <a:p>
            <a:pPr marL="0" indent="0">
              <a:spcBef>
                <a:spcPts val="0"/>
              </a:spcBef>
              <a:buNone/>
            </a:pPr>
            <a:r>
              <a:rPr lang="en-US" sz="2400" dirty="0"/>
              <a:t>Alliance for Research in Chicagoland Communities (ARCC)</a:t>
            </a:r>
          </a:p>
          <a:p>
            <a:pPr marL="0" indent="0">
              <a:spcBef>
                <a:spcPts val="0"/>
              </a:spcBef>
              <a:buNone/>
            </a:pPr>
            <a:r>
              <a:rPr lang="en-US" sz="2400" dirty="0"/>
              <a:t>Northwestern Primary Care Research Program (NP3)</a:t>
            </a:r>
          </a:p>
          <a:p>
            <a:pPr marL="0" indent="0">
              <a:spcBef>
                <a:spcPts val="0"/>
              </a:spcBef>
              <a:buNone/>
            </a:pPr>
            <a:r>
              <a:rPr lang="en-US" sz="2400" dirty="0"/>
              <a:t>Consultations</a:t>
            </a:r>
          </a:p>
          <a:p>
            <a:pPr marL="0" indent="0">
              <a:spcBef>
                <a:spcPts val="0"/>
              </a:spcBef>
              <a:buNone/>
            </a:pPr>
            <a:r>
              <a:rPr lang="en-US" sz="2400" dirty="0"/>
              <a:t>Dissemination &amp; Implementation</a:t>
            </a:r>
          </a:p>
        </p:txBody>
      </p:sp>
      <p:sp>
        <p:nvSpPr>
          <p:cNvPr id="4" name="Slide Number Placeholder 3">
            <a:extLst>
              <a:ext uri="{FF2B5EF4-FFF2-40B4-BE49-F238E27FC236}">
                <a16:creationId xmlns:a16="http://schemas.microsoft.com/office/drawing/2014/main" id="{38D9F4A0-EBF9-3945-BE2A-B99CA80615C7}"/>
              </a:ext>
            </a:extLst>
          </p:cNvPr>
          <p:cNvSpPr>
            <a:spLocks noGrp="1"/>
          </p:cNvSpPr>
          <p:nvPr>
            <p:ph type="sldNum" sz="quarter" idx="10"/>
          </p:nvPr>
        </p:nvSpPr>
        <p:spPr/>
        <p:txBody>
          <a:bodyPr/>
          <a:lstStyle/>
          <a:p>
            <a:fld id="{4172B00C-ED2B-754B-9A52-243A9E0E5A76}" type="slidenum">
              <a:rPr lang="en-US" smtClean="0"/>
              <a:pPr/>
              <a:t>2</a:t>
            </a:fld>
            <a:endParaRPr lang="en-US" dirty="0"/>
          </a:p>
        </p:txBody>
      </p:sp>
    </p:spTree>
    <p:extLst>
      <p:ext uri="{BB962C8B-B14F-4D97-AF65-F5344CB8AC3E}">
        <p14:creationId xmlns:p14="http://schemas.microsoft.com/office/powerpoint/2010/main" val="1319170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371600" y="2383122"/>
            <a:ext cx="6400800" cy="1822532"/>
          </a:xfrm>
        </p:spPr>
        <p:txBody>
          <a:bodyPr/>
          <a:lstStyle/>
          <a:p>
            <a:r>
              <a:rPr lang="en-US" sz="3600" dirty="0"/>
              <a:t>Project Implementation</a:t>
            </a:r>
          </a:p>
          <a:p>
            <a:endParaRPr lang="en-US" dirty="0"/>
          </a:p>
        </p:txBody>
      </p:sp>
      <p:sp>
        <p:nvSpPr>
          <p:cNvPr id="4" name="Slide Number Placeholder 3"/>
          <p:cNvSpPr>
            <a:spLocks noGrp="1"/>
          </p:cNvSpPr>
          <p:nvPr>
            <p:ph type="sldNum" sz="quarter" idx="10"/>
          </p:nvPr>
        </p:nvSpPr>
        <p:spPr/>
        <p:txBody>
          <a:bodyPr/>
          <a:lstStyle/>
          <a:p>
            <a:fld id="{4172B00C-ED2B-754B-9A52-243A9E0E5A76}"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14325" y="274638"/>
            <a:ext cx="8576076" cy="1143000"/>
          </a:xfrm>
        </p:spPr>
        <p:txBody>
          <a:bodyPr>
            <a:normAutofit/>
          </a:bodyPr>
          <a:lstStyle/>
          <a:p>
            <a:pPr eaLnBrk="1" hangingPunct="1"/>
            <a:r>
              <a:rPr lang="en-US" sz="3200" dirty="0"/>
              <a:t>Types of Engagement During Project</a:t>
            </a:r>
          </a:p>
        </p:txBody>
      </p:sp>
      <p:sp>
        <p:nvSpPr>
          <p:cNvPr id="50178" name="Content Placeholder 2"/>
          <p:cNvSpPr>
            <a:spLocks noGrp="1"/>
          </p:cNvSpPr>
          <p:nvPr>
            <p:ph idx="1"/>
          </p:nvPr>
        </p:nvSpPr>
        <p:spPr>
          <a:xfrm>
            <a:off x="457200" y="1417638"/>
            <a:ext cx="8229600" cy="5114576"/>
          </a:xfrm>
        </p:spPr>
        <p:txBody>
          <a:bodyPr>
            <a:normAutofit/>
          </a:bodyPr>
          <a:lstStyle/>
          <a:p>
            <a:pPr marL="514350" indent="-514350" eaLnBrk="1" hangingPunct="1">
              <a:buFont typeface="+mj-lt"/>
              <a:buAutoNum type="arabicPeriod"/>
            </a:pPr>
            <a:r>
              <a:rPr lang="en-US" dirty="0"/>
              <a:t>Development of recruitment and retention strategies</a:t>
            </a:r>
          </a:p>
          <a:p>
            <a:pPr lvl="1"/>
            <a:r>
              <a:rPr lang="en-US" dirty="0"/>
              <a:t>Where should recruitment take place?</a:t>
            </a:r>
          </a:p>
          <a:p>
            <a:pPr lvl="1"/>
            <a:r>
              <a:rPr lang="en-US" dirty="0"/>
              <a:t>What are incentives that will keep participants engaged?</a:t>
            </a:r>
          </a:p>
          <a:p>
            <a:pPr lvl="1"/>
            <a:r>
              <a:rPr lang="en-US" dirty="0"/>
              <a:t>What are appropriate (and inappropriate) terms/phrases for recruitment flyers and consent forms?</a:t>
            </a:r>
          </a:p>
          <a:p>
            <a:pPr lvl="1"/>
            <a:r>
              <a:rPr lang="en-US" dirty="0"/>
              <a:t>Are there community or clinical (e.g., health clinics) organizations that can destigmatize study participation?</a:t>
            </a:r>
          </a:p>
          <a:p>
            <a:pPr lvl="1"/>
            <a:r>
              <a:rPr lang="en-US" dirty="0"/>
              <a:t>Can community members be hired to help with recruitment and retention?</a:t>
            </a:r>
          </a:p>
          <a:p>
            <a:pPr marL="457200" lvl="1" indent="0">
              <a:buNone/>
            </a:pPr>
            <a:endParaRPr lang="en-US" dirty="0"/>
          </a:p>
          <a:p>
            <a:pPr eaLnBrk="1" hangingPunct="1"/>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Types of Engagement During Project</a:t>
            </a:r>
          </a:p>
        </p:txBody>
      </p:sp>
      <p:sp>
        <p:nvSpPr>
          <p:cNvPr id="3" name="Content Placeholder 2"/>
          <p:cNvSpPr>
            <a:spLocks noGrp="1"/>
          </p:cNvSpPr>
          <p:nvPr>
            <p:ph idx="1"/>
          </p:nvPr>
        </p:nvSpPr>
        <p:spPr/>
        <p:txBody>
          <a:bodyPr/>
          <a:lstStyle/>
          <a:p>
            <a:pPr marL="514350" indent="-514350">
              <a:buFont typeface="+mj-lt"/>
              <a:buAutoNum type="arabicPeriod" startAt="2"/>
            </a:pPr>
            <a:r>
              <a:rPr lang="en-US" dirty="0"/>
              <a:t>Development of contextually/culturally relevant intervention strategies</a:t>
            </a:r>
          </a:p>
          <a:p>
            <a:pPr lvl="1"/>
            <a:r>
              <a:rPr lang="en-US" dirty="0"/>
              <a:t>Selecting time &amp; location for intervention</a:t>
            </a:r>
          </a:p>
          <a:p>
            <a:pPr lvl="1"/>
            <a:r>
              <a:rPr lang="en-US" dirty="0"/>
              <a:t>What experience does community/clinic have with other interventions?</a:t>
            </a:r>
          </a:p>
          <a:p>
            <a:pPr lvl="1"/>
            <a:r>
              <a:rPr lang="en-US" dirty="0"/>
              <a:t>Identifying skills/experiences needed for intervention staff; hiring community stakeholders to fill these roles</a:t>
            </a:r>
          </a:p>
          <a:p>
            <a:pPr lvl="1"/>
            <a:endParaRPr lang="en-US" dirty="0"/>
          </a:p>
        </p:txBody>
      </p:sp>
    </p:spTree>
    <p:extLst>
      <p:ext uri="{BB962C8B-B14F-4D97-AF65-F5344CB8AC3E}">
        <p14:creationId xmlns:p14="http://schemas.microsoft.com/office/powerpoint/2010/main" val="4242069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Types of Engagement During Project</a:t>
            </a:r>
          </a:p>
        </p:txBody>
      </p:sp>
      <p:sp>
        <p:nvSpPr>
          <p:cNvPr id="3" name="Content Placeholder 2"/>
          <p:cNvSpPr>
            <a:spLocks noGrp="1"/>
          </p:cNvSpPr>
          <p:nvPr>
            <p:ph idx="1"/>
          </p:nvPr>
        </p:nvSpPr>
        <p:spPr/>
        <p:txBody>
          <a:bodyPr/>
          <a:lstStyle/>
          <a:p>
            <a:pPr marL="514350" indent="-514350">
              <a:buFont typeface="+mj-lt"/>
              <a:buAutoNum type="arabicPeriod" startAt="3"/>
            </a:pPr>
            <a:r>
              <a:rPr lang="en-US" dirty="0"/>
              <a:t>Translating efficacious interventions into new and/or community/clinical settings</a:t>
            </a:r>
          </a:p>
          <a:p>
            <a:pPr lvl="1"/>
            <a:r>
              <a:rPr lang="en-US" dirty="0"/>
              <a:t>Variability in culture, resources, organizational capacity, etc.</a:t>
            </a:r>
          </a:p>
          <a:p>
            <a:pPr lvl="1"/>
            <a:r>
              <a:rPr lang="en-US" dirty="0"/>
              <a:t>How to maximize strengths/resources of community/clinical setting?</a:t>
            </a:r>
          </a:p>
          <a:p>
            <a:pPr lvl="2"/>
            <a:r>
              <a:rPr lang="en-US" dirty="0"/>
              <a:t>Existing staff that can provide intervention/services/assessment</a:t>
            </a:r>
          </a:p>
          <a:p>
            <a:pPr lvl="2"/>
            <a:r>
              <a:rPr lang="en-US" dirty="0"/>
              <a:t>Utilizing data systems</a:t>
            </a:r>
          </a:p>
        </p:txBody>
      </p:sp>
    </p:spTree>
    <p:extLst>
      <p:ext uri="{BB962C8B-B14F-4D97-AF65-F5344CB8AC3E}">
        <p14:creationId xmlns:p14="http://schemas.microsoft.com/office/powerpoint/2010/main" val="4026238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Types of Engagement During Project</a:t>
            </a:r>
          </a:p>
        </p:txBody>
      </p:sp>
      <p:sp>
        <p:nvSpPr>
          <p:cNvPr id="3" name="Content Placeholder 2"/>
          <p:cNvSpPr>
            <a:spLocks noGrp="1"/>
          </p:cNvSpPr>
          <p:nvPr>
            <p:ph idx="1"/>
          </p:nvPr>
        </p:nvSpPr>
        <p:spPr/>
        <p:txBody>
          <a:bodyPr/>
          <a:lstStyle/>
          <a:p>
            <a:pPr marL="514350" indent="-514350">
              <a:buFont typeface="+mj-lt"/>
              <a:buAutoNum type="arabicPeriod" startAt="4"/>
            </a:pPr>
            <a:r>
              <a:rPr lang="en-US" dirty="0"/>
              <a:t>Improvement of measurement tools and process for data collection</a:t>
            </a:r>
          </a:p>
          <a:p>
            <a:pPr lvl="1"/>
            <a:r>
              <a:rPr lang="en-US" dirty="0"/>
              <a:t>Selection of appropriate instruments and/or creation of appropriate questions if existing instruments do not exist</a:t>
            </a:r>
          </a:p>
          <a:p>
            <a:pPr lvl="1"/>
            <a:r>
              <a:rPr lang="en-US" dirty="0"/>
              <a:t>Hiring and training community stakeholders to assist with data collection (to alleviate cultural/language barriers &amp; apprehension about joining research study)</a:t>
            </a:r>
          </a:p>
        </p:txBody>
      </p:sp>
    </p:spTree>
    <p:extLst>
      <p:ext uri="{BB962C8B-B14F-4D97-AF65-F5344CB8AC3E}">
        <p14:creationId xmlns:p14="http://schemas.microsoft.com/office/powerpoint/2010/main" val="41495473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371600" y="2243962"/>
            <a:ext cx="6400800" cy="1961692"/>
          </a:xfrm>
        </p:spPr>
        <p:txBody>
          <a:bodyPr/>
          <a:lstStyle/>
          <a:p>
            <a:r>
              <a:rPr lang="en-US" sz="3600" dirty="0"/>
              <a:t>Interpretation and Application of Research Outcomes</a:t>
            </a:r>
          </a:p>
          <a:p>
            <a:endParaRPr lang="en-US" dirty="0"/>
          </a:p>
        </p:txBody>
      </p:sp>
      <p:sp>
        <p:nvSpPr>
          <p:cNvPr id="4" name="Slide Number Placeholder 3"/>
          <p:cNvSpPr>
            <a:spLocks noGrp="1"/>
          </p:cNvSpPr>
          <p:nvPr>
            <p:ph type="sldNum" sz="quarter" idx="10"/>
          </p:nvPr>
        </p:nvSpPr>
        <p:spPr/>
        <p:txBody>
          <a:bodyPr/>
          <a:lstStyle/>
          <a:p>
            <a:fld id="{4172B00C-ED2B-754B-9A52-243A9E0E5A76}"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noAutofit/>
          </a:bodyPr>
          <a:lstStyle/>
          <a:p>
            <a:r>
              <a:rPr lang="en-US" sz="3200" dirty="0"/>
              <a:t>Interpretation and Application </a:t>
            </a:r>
            <a:br>
              <a:rPr lang="en-US" sz="3200" dirty="0"/>
            </a:br>
            <a:r>
              <a:rPr lang="en-US" sz="3200" dirty="0"/>
              <a:t>of Research Outcomes</a:t>
            </a:r>
          </a:p>
        </p:txBody>
      </p:sp>
      <p:sp>
        <p:nvSpPr>
          <p:cNvPr id="51202" name="Content Placeholder 2"/>
          <p:cNvSpPr>
            <a:spLocks noGrp="1"/>
          </p:cNvSpPr>
          <p:nvPr>
            <p:ph idx="1"/>
          </p:nvPr>
        </p:nvSpPr>
        <p:spPr>
          <a:xfrm>
            <a:off x="457200" y="1600200"/>
            <a:ext cx="8229600" cy="5003800"/>
          </a:xfrm>
        </p:spPr>
        <p:txBody>
          <a:bodyPr>
            <a:normAutofit/>
          </a:bodyPr>
          <a:lstStyle/>
          <a:p>
            <a:pPr eaLnBrk="1" hangingPunct="1"/>
            <a:r>
              <a:rPr lang="en-US" dirty="0"/>
              <a:t>Assisting in interpretation of research findings </a:t>
            </a:r>
          </a:p>
          <a:p>
            <a:pPr lvl="1"/>
            <a:r>
              <a:rPr lang="en-US" dirty="0"/>
              <a:t>Are researcher interpretations of the data the same as stakeholder interpretations?</a:t>
            </a:r>
          </a:p>
          <a:p>
            <a:pPr lvl="1"/>
            <a:r>
              <a:rPr lang="en-US" dirty="0"/>
              <a:t>Are some findings difficult to understand/interpret?</a:t>
            </a:r>
          </a:p>
          <a:p>
            <a:pPr marL="0" indent="0" eaLnBrk="1" hangingPunct="1">
              <a:buNone/>
            </a:pPr>
            <a:endParaRPr lang="en-US" dirty="0"/>
          </a:p>
          <a:p>
            <a:pPr eaLnBrk="1" hangingPunct="1"/>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Interpretation and Application </a:t>
            </a:r>
            <a:br>
              <a:rPr lang="en-US" sz="3200" dirty="0"/>
            </a:br>
            <a:r>
              <a:rPr lang="en-US" sz="3200" dirty="0"/>
              <a:t>of Research Outcomes</a:t>
            </a:r>
          </a:p>
        </p:txBody>
      </p:sp>
      <p:sp>
        <p:nvSpPr>
          <p:cNvPr id="3" name="Content Placeholder 2"/>
          <p:cNvSpPr>
            <a:spLocks noGrp="1"/>
          </p:cNvSpPr>
          <p:nvPr>
            <p:ph idx="1"/>
          </p:nvPr>
        </p:nvSpPr>
        <p:spPr/>
        <p:txBody>
          <a:bodyPr/>
          <a:lstStyle/>
          <a:p>
            <a:r>
              <a:rPr lang="en-US" dirty="0"/>
              <a:t>Assisting in developing dissemination plans</a:t>
            </a:r>
          </a:p>
          <a:p>
            <a:pPr lvl="1"/>
            <a:r>
              <a:rPr lang="en-US" dirty="0"/>
              <a:t>NIH, PCORI, and many other funders require dissemination plans</a:t>
            </a:r>
          </a:p>
          <a:p>
            <a:pPr lvl="1"/>
            <a:r>
              <a:rPr lang="en-US" dirty="0"/>
              <a:t>How to increase usefulness of research findings beyond sharing with scientific community?</a:t>
            </a:r>
          </a:p>
          <a:p>
            <a:pPr lvl="1"/>
            <a:r>
              <a:rPr lang="en-US" dirty="0"/>
              <a:t>Who should hear about the findings and how?</a:t>
            </a:r>
          </a:p>
          <a:p>
            <a:pPr lvl="2"/>
            <a:r>
              <a:rPr lang="en-US" dirty="0"/>
              <a:t>How should data be presented to </a:t>
            </a:r>
            <a:r>
              <a:rPr lang="en-US" b="1" dirty="0"/>
              <a:t>study</a:t>
            </a:r>
            <a:r>
              <a:rPr lang="en-US" dirty="0"/>
              <a:t> </a:t>
            </a:r>
            <a:r>
              <a:rPr lang="en-US" b="1" dirty="0"/>
              <a:t>participants</a:t>
            </a:r>
            <a:r>
              <a:rPr lang="en-US" dirty="0"/>
              <a:t> in a way that results are understood?</a:t>
            </a:r>
          </a:p>
          <a:p>
            <a:pPr lvl="2"/>
            <a:r>
              <a:rPr lang="en-US" dirty="0"/>
              <a:t>How should data be presented to </a:t>
            </a:r>
            <a:r>
              <a:rPr lang="en-US" b="1" dirty="0"/>
              <a:t>other stakeholders </a:t>
            </a:r>
            <a:r>
              <a:rPr lang="en-US" dirty="0"/>
              <a:t>(e.g., practitioners, community groups) in a way that results can be used?</a:t>
            </a:r>
          </a:p>
          <a:p>
            <a:pPr lvl="1"/>
            <a:endParaRPr lang="en-US" dirty="0"/>
          </a:p>
        </p:txBody>
      </p:sp>
    </p:spTree>
    <p:extLst>
      <p:ext uri="{BB962C8B-B14F-4D97-AF65-F5344CB8AC3E}">
        <p14:creationId xmlns:p14="http://schemas.microsoft.com/office/powerpoint/2010/main" val="8956221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Interpretation and Application </a:t>
            </a:r>
            <a:br>
              <a:rPr lang="en-US" sz="3200" dirty="0"/>
            </a:br>
            <a:r>
              <a:rPr lang="en-US" sz="3200" dirty="0"/>
              <a:t>of Research Outcomes</a:t>
            </a:r>
          </a:p>
        </p:txBody>
      </p:sp>
      <p:sp>
        <p:nvSpPr>
          <p:cNvPr id="3" name="Content Placeholder 2"/>
          <p:cNvSpPr>
            <a:spLocks noGrp="1"/>
          </p:cNvSpPr>
          <p:nvPr>
            <p:ph idx="1"/>
          </p:nvPr>
        </p:nvSpPr>
        <p:spPr/>
        <p:txBody>
          <a:bodyPr/>
          <a:lstStyle/>
          <a:p>
            <a:r>
              <a:rPr lang="en-US" dirty="0"/>
              <a:t>Assisting in sustaining programs beyond initial grant period</a:t>
            </a:r>
          </a:p>
          <a:p>
            <a:pPr lvl="1"/>
            <a:r>
              <a:rPr lang="en-US" dirty="0"/>
              <a:t>Through community stakeholders’ networks, integration of programs with existing programs/structures can be facilitated</a:t>
            </a:r>
          </a:p>
          <a:p>
            <a:pPr lvl="1"/>
            <a:r>
              <a:rPr lang="en-US" dirty="0"/>
              <a:t>Local ownership of intervention/program likely to be greater because of ongoing collaboration</a:t>
            </a:r>
          </a:p>
          <a:p>
            <a:pPr lvl="1"/>
            <a:r>
              <a:rPr lang="en-US" dirty="0"/>
              <a:t>Certain stakeholders—e.g., policy-makers, payors, healthcare administrators—can facilitate sustainability</a:t>
            </a:r>
          </a:p>
        </p:txBody>
      </p:sp>
    </p:spTree>
    <p:extLst>
      <p:ext uri="{BB962C8B-B14F-4D97-AF65-F5344CB8AC3E}">
        <p14:creationId xmlns:p14="http://schemas.microsoft.com/office/powerpoint/2010/main" val="40815172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3C820-067D-014F-9932-1246AA796668}"/>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EF02EFAD-7FC7-294E-85F6-42B50FDDB7FC}"/>
              </a:ext>
            </a:extLst>
          </p:cNvPr>
          <p:cNvSpPr>
            <a:spLocks noGrp="1"/>
          </p:cNvSpPr>
          <p:nvPr>
            <p:ph idx="1"/>
          </p:nvPr>
        </p:nvSpPr>
        <p:spPr>
          <a:xfrm>
            <a:off x="457200" y="1104900"/>
            <a:ext cx="8229600" cy="4454525"/>
          </a:xfrm>
        </p:spPr>
        <p:txBody>
          <a:bodyPr/>
          <a:lstStyle/>
          <a:p>
            <a:pPr marL="0" indent="0">
              <a:buNone/>
            </a:pPr>
            <a:endParaRPr lang="en-US" dirty="0"/>
          </a:p>
          <a:p>
            <a:r>
              <a:rPr lang="en-US" dirty="0"/>
              <a:t>Community Engaged Research resources: </a:t>
            </a:r>
            <a:r>
              <a:rPr lang="en-US" dirty="0">
                <a:hlinkClick r:id="rId3"/>
              </a:rPr>
              <a:t>http://arccresources.net</a:t>
            </a:r>
            <a:endParaRPr lang="en-US" dirty="0"/>
          </a:p>
          <a:p>
            <a:r>
              <a:rPr lang="en-US" dirty="0"/>
              <a:t>Community, Patient, &amp; Clinician Engagement in Research Key Considerations and FAQ: </a:t>
            </a:r>
            <a:r>
              <a:rPr lang="en-US" dirty="0">
                <a:hlinkClick r:id="rId4"/>
              </a:rPr>
              <a:t>http://www.feinberg.northwestern.edu/sites/cch/docs/Engagement_FAQ2_21_14.pdf</a:t>
            </a:r>
            <a:endParaRPr lang="en-US" dirty="0"/>
          </a:p>
          <a:p>
            <a:r>
              <a:rPr lang="en-US" dirty="0"/>
              <a:t>PCORI Patient Engagement Rubric: </a:t>
            </a:r>
            <a:r>
              <a:rPr lang="en-US" dirty="0">
                <a:hlinkClick r:id="rId5"/>
              </a:rPr>
              <a:t>http://www.pcori.org/sites/default/files/Engagement-Rubric.pdf</a:t>
            </a:r>
            <a:endParaRPr lang="en-US" dirty="0"/>
          </a:p>
          <a:p>
            <a:endParaRPr lang="en-US" dirty="0"/>
          </a:p>
        </p:txBody>
      </p:sp>
      <p:sp>
        <p:nvSpPr>
          <p:cNvPr id="4" name="Slide Number Placeholder 3">
            <a:extLst>
              <a:ext uri="{FF2B5EF4-FFF2-40B4-BE49-F238E27FC236}">
                <a16:creationId xmlns:a16="http://schemas.microsoft.com/office/drawing/2014/main" id="{D07C6F23-1970-7743-B657-F65F0F5D9A8B}"/>
              </a:ext>
            </a:extLst>
          </p:cNvPr>
          <p:cNvSpPr>
            <a:spLocks noGrp="1"/>
          </p:cNvSpPr>
          <p:nvPr>
            <p:ph type="sldNum" sz="quarter" idx="10"/>
          </p:nvPr>
        </p:nvSpPr>
        <p:spPr/>
        <p:txBody>
          <a:bodyPr/>
          <a:lstStyle/>
          <a:p>
            <a:fld id="{4172B00C-ED2B-754B-9A52-243A9E0E5A76}" type="slidenum">
              <a:rPr lang="en-US" smtClean="0"/>
              <a:pPr/>
              <a:t>29</a:t>
            </a:fld>
            <a:endParaRPr lang="en-US" dirty="0"/>
          </a:p>
        </p:txBody>
      </p:sp>
    </p:spTree>
    <p:extLst>
      <p:ext uri="{BB962C8B-B14F-4D97-AF65-F5344CB8AC3E}">
        <p14:creationId xmlns:p14="http://schemas.microsoft.com/office/powerpoint/2010/main" val="987874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EAEB6-FABF-BD42-8C14-34FA30BA130F}"/>
              </a:ext>
            </a:extLst>
          </p:cNvPr>
          <p:cNvSpPr>
            <a:spLocks noGrp="1"/>
          </p:cNvSpPr>
          <p:nvPr>
            <p:ph type="title"/>
          </p:nvPr>
        </p:nvSpPr>
        <p:spPr/>
        <p:txBody>
          <a:bodyPr/>
          <a:lstStyle/>
          <a:p>
            <a:r>
              <a:rPr lang="en-US" sz="3200" dirty="0"/>
              <a:t>Community Engagement Definition</a:t>
            </a:r>
          </a:p>
        </p:txBody>
      </p:sp>
      <p:sp>
        <p:nvSpPr>
          <p:cNvPr id="3" name="Content Placeholder 2">
            <a:extLst>
              <a:ext uri="{FF2B5EF4-FFF2-40B4-BE49-F238E27FC236}">
                <a16:creationId xmlns:a16="http://schemas.microsoft.com/office/drawing/2014/main" id="{B84F05FD-B657-4B49-BBB3-85FCCAA1EA55}"/>
              </a:ext>
            </a:extLst>
          </p:cNvPr>
          <p:cNvSpPr>
            <a:spLocks noGrp="1"/>
          </p:cNvSpPr>
          <p:nvPr>
            <p:ph idx="1"/>
          </p:nvPr>
        </p:nvSpPr>
        <p:spPr/>
        <p:txBody>
          <a:bodyPr/>
          <a:lstStyle/>
          <a:p>
            <a:pPr marL="0" indent="0">
              <a:buNone/>
            </a:pPr>
            <a:r>
              <a:rPr lang="en-US" dirty="0"/>
              <a:t>Collaboration between institutions of higher education and their larger communities (local, regional/state, national, globe) for the mutually beneficial exchange of knowledge and resources in a context of partnership and reciprocity. </a:t>
            </a:r>
          </a:p>
          <a:p>
            <a:pPr marL="0" indent="0">
              <a:buNone/>
            </a:pPr>
            <a:r>
              <a:rPr lang="en-US" sz="2400" dirty="0"/>
              <a:t>			--Carnegie Foundation for the Advancement of 					Teaching (2015)</a:t>
            </a:r>
          </a:p>
        </p:txBody>
      </p:sp>
      <p:sp>
        <p:nvSpPr>
          <p:cNvPr id="4" name="Slide Number Placeholder 3">
            <a:extLst>
              <a:ext uri="{FF2B5EF4-FFF2-40B4-BE49-F238E27FC236}">
                <a16:creationId xmlns:a16="http://schemas.microsoft.com/office/drawing/2014/main" id="{DAE6B60D-535B-AF43-8CE8-3B8CD09B8823}"/>
              </a:ext>
            </a:extLst>
          </p:cNvPr>
          <p:cNvSpPr>
            <a:spLocks noGrp="1"/>
          </p:cNvSpPr>
          <p:nvPr>
            <p:ph type="sldNum" sz="quarter" idx="10"/>
          </p:nvPr>
        </p:nvSpPr>
        <p:spPr/>
        <p:txBody>
          <a:bodyPr/>
          <a:lstStyle/>
          <a:p>
            <a:fld id="{4172B00C-ED2B-754B-9A52-243A9E0E5A76}" type="slidenum">
              <a:rPr lang="en-US" smtClean="0"/>
              <a:pPr/>
              <a:t>3</a:t>
            </a:fld>
            <a:endParaRPr lang="en-US" dirty="0"/>
          </a:p>
        </p:txBody>
      </p:sp>
    </p:spTree>
    <p:extLst>
      <p:ext uri="{BB962C8B-B14F-4D97-AF65-F5344CB8AC3E}">
        <p14:creationId xmlns:p14="http://schemas.microsoft.com/office/powerpoint/2010/main" val="2768065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B4AC8-7A0D-4F4C-8D6D-D2DEEBDCC074}"/>
              </a:ext>
            </a:extLst>
          </p:cNvPr>
          <p:cNvSpPr>
            <a:spLocks noGrp="1"/>
          </p:cNvSpPr>
          <p:nvPr>
            <p:ph type="title"/>
          </p:nvPr>
        </p:nvSpPr>
        <p:spPr/>
        <p:txBody>
          <a:bodyPr/>
          <a:lstStyle/>
          <a:p>
            <a:r>
              <a:rPr lang="en-US" sz="3200" dirty="0"/>
              <a:t>Community Engagement Definition (cont…)</a:t>
            </a:r>
          </a:p>
        </p:txBody>
      </p:sp>
      <p:sp>
        <p:nvSpPr>
          <p:cNvPr id="3" name="Content Placeholder 2">
            <a:extLst>
              <a:ext uri="{FF2B5EF4-FFF2-40B4-BE49-F238E27FC236}">
                <a16:creationId xmlns:a16="http://schemas.microsoft.com/office/drawing/2014/main" id="{3F7BE244-5477-6541-80D6-1D9CD0FB9A66}"/>
              </a:ext>
            </a:extLst>
          </p:cNvPr>
          <p:cNvSpPr>
            <a:spLocks noGrp="1"/>
          </p:cNvSpPr>
          <p:nvPr>
            <p:ph idx="1"/>
          </p:nvPr>
        </p:nvSpPr>
        <p:spPr/>
        <p:txBody>
          <a:bodyPr/>
          <a:lstStyle/>
          <a:p>
            <a:r>
              <a:rPr lang="en-US" dirty="0"/>
              <a:t>An orientation to research</a:t>
            </a:r>
          </a:p>
          <a:p>
            <a:pPr lvl="1"/>
            <a:r>
              <a:rPr lang="en-US" dirty="0"/>
              <a:t>Fundamentally changes a researcher’s role</a:t>
            </a:r>
          </a:p>
          <a:p>
            <a:r>
              <a:rPr lang="en-US" dirty="0"/>
              <a:t>Not a research method or research design</a:t>
            </a:r>
          </a:p>
          <a:p>
            <a:pPr lvl="1"/>
            <a:r>
              <a:rPr lang="en-US" dirty="0"/>
              <a:t>Community engagement can use a diversity of methods or research designs</a:t>
            </a:r>
          </a:p>
          <a:p>
            <a:r>
              <a:rPr lang="en-US" dirty="0"/>
              <a:t>Strong connection to patient-centered outcomes research (PCOR)</a:t>
            </a:r>
          </a:p>
          <a:p>
            <a:pPr lvl="1"/>
            <a:r>
              <a:rPr lang="en-US" dirty="0"/>
              <a:t>PCOR’s focus on studying questions and outcomes that are meaningful to patients is well-supported by a community-engaged approach</a:t>
            </a:r>
          </a:p>
          <a:p>
            <a:endParaRPr lang="en-US" dirty="0"/>
          </a:p>
        </p:txBody>
      </p:sp>
      <p:sp>
        <p:nvSpPr>
          <p:cNvPr id="4" name="Slide Number Placeholder 3">
            <a:extLst>
              <a:ext uri="{FF2B5EF4-FFF2-40B4-BE49-F238E27FC236}">
                <a16:creationId xmlns:a16="http://schemas.microsoft.com/office/drawing/2014/main" id="{13B58787-5CA4-E440-9437-435A20288F2F}"/>
              </a:ext>
            </a:extLst>
          </p:cNvPr>
          <p:cNvSpPr>
            <a:spLocks noGrp="1"/>
          </p:cNvSpPr>
          <p:nvPr>
            <p:ph type="sldNum" sz="quarter" idx="10"/>
          </p:nvPr>
        </p:nvSpPr>
        <p:spPr/>
        <p:txBody>
          <a:bodyPr/>
          <a:lstStyle/>
          <a:p>
            <a:fld id="{4172B00C-ED2B-754B-9A52-243A9E0E5A76}" type="slidenum">
              <a:rPr lang="en-US" smtClean="0"/>
              <a:pPr/>
              <a:t>4</a:t>
            </a:fld>
            <a:endParaRPr lang="en-US" dirty="0"/>
          </a:p>
        </p:txBody>
      </p:sp>
    </p:spTree>
    <p:extLst>
      <p:ext uri="{BB962C8B-B14F-4D97-AF65-F5344CB8AC3E}">
        <p14:creationId xmlns:p14="http://schemas.microsoft.com/office/powerpoint/2010/main" val="96824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 Engagement Continuum</a:t>
            </a:r>
          </a:p>
        </p:txBody>
      </p:sp>
      <p:sp>
        <p:nvSpPr>
          <p:cNvPr id="3" name="Content Placeholder 2"/>
          <p:cNvSpPr>
            <a:spLocks noGrp="1"/>
          </p:cNvSpPr>
          <p:nvPr>
            <p:ph idx="1"/>
          </p:nvPr>
        </p:nvSpPr>
        <p:spPr/>
        <p:txBody>
          <a:bodyPr>
            <a:normAutofit/>
          </a:bodyPr>
          <a:lstStyle/>
          <a:p>
            <a:r>
              <a:rPr lang="en-US" dirty="0"/>
              <a:t>Spectrum of engagement ranging from simply giving feedback to stakeholders (i.e., least engaged) to active, ongoing collaboration with researchers and other stakeholders as equal partners throughout research trajectory (i.e., most engaged)</a:t>
            </a:r>
          </a:p>
          <a:p>
            <a:pPr marL="0" indent="0">
              <a:buNone/>
            </a:pPr>
            <a:endParaRPr lang="en-US" dirty="0"/>
          </a:p>
          <a:p>
            <a:endParaRPr lang="en-US" dirty="0"/>
          </a:p>
        </p:txBody>
      </p:sp>
    </p:spTree>
    <p:extLst>
      <p:ext uri="{BB962C8B-B14F-4D97-AF65-F5344CB8AC3E}">
        <p14:creationId xmlns:p14="http://schemas.microsoft.com/office/powerpoint/2010/main" val="1769305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322263"/>
            <a:ext cx="8229600" cy="606425"/>
          </a:xfrm>
        </p:spPr>
        <p:txBody>
          <a:bodyPr>
            <a:noAutofit/>
          </a:bodyPr>
          <a:lstStyle/>
          <a:p>
            <a:r>
              <a:rPr lang="en-US" sz="3200" dirty="0">
                <a:ea typeface="ＭＳ Ｐゴシック" pitchFamily="-111" charset="-128"/>
                <a:cs typeface="ＭＳ Ｐゴシック" pitchFamily="-111" charset="-128"/>
              </a:rPr>
              <a:t>Stakeholder Engagement Continuum</a:t>
            </a:r>
          </a:p>
        </p:txBody>
      </p:sp>
      <p:graphicFrame>
        <p:nvGraphicFramePr>
          <p:cNvPr id="4" name="Content Placeholder 3"/>
          <p:cNvGraphicFramePr>
            <a:graphicFrameLocks noGrp="1"/>
          </p:cNvGraphicFramePr>
          <p:nvPr>
            <p:ph idx="1"/>
          </p:nvPr>
        </p:nvGraphicFramePr>
        <p:xfrm>
          <a:off x="457200" y="942813"/>
          <a:ext cx="8229600" cy="27979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3"/>
          <p:cNvGraphicFramePr>
            <a:graphicFrameLocks/>
          </p:cNvGraphicFramePr>
          <p:nvPr/>
        </p:nvGraphicFramePr>
        <p:xfrm>
          <a:off x="383975" y="3778963"/>
          <a:ext cx="8229600" cy="279793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TextBox 5"/>
          <p:cNvSpPr txBox="1"/>
          <p:nvPr/>
        </p:nvSpPr>
        <p:spPr>
          <a:xfrm>
            <a:off x="3371012" y="6519446"/>
            <a:ext cx="6350287" cy="338554"/>
          </a:xfrm>
          <a:prstGeom prst="rect">
            <a:avLst/>
          </a:prstGeom>
          <a:noFill/>
        </p:spPr>
        <p:txBody>
          <a:bodyPr wrap="square" rtlCol="0">
            <a:spAutoFit/>
          </a:bodyPr>
          <a:lstStyle/>
          <a:p>
            <a:r>
              <a:rPr lang="en-US" sz="1600" dirty="0"/>
              <a:t>Source: International Association for Public Participation, 2007</a:t>
            </a:r>
          </a:p>
        </p:txBody>
      </p:sp>
    </p:spTree>
    <p:extLst>
      <p:ext uri="{BB962C8B-B14F-4D97-AF65-F5344CB8AC3E}">
        <p14:creationId xmlns:p14="http://schemas.microsoft.com/office/powerpoint/2010/main" val="797574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Involve Community Stakeholders in Research? </a:t>
            </a:r>
          </a:p>
        </p:txBody>
      </p:sp>
      <p:sp>
        <p:nvSpPr>
          <p:cNvPr id="3" name="Content Placeholder 2"/>
          <p:cNvSpPr>
            <a:spLocks noGrp="1"/>
          </p:cNvSpPr>
          <p:nvPr>
            <p:ph idx="1"/>
          </p:nvPr>
        </p:nvSpPr>
        <p:spPr/>
        <p:txBody>
          <a:bodyPr/>
          <a:lstStyle/>
          <a:p>
            <a:r>
              <a:rPr lang="en-US" dirty="0"/>
              <a:t>Increasing calls for patient &amp; stakeholder engagement in research</a:t>
            </a:r>
          </a:p>
          <a:p>
            <a:pPr lvl="1"/>
            <a:r>
              <a:rPr lang="en-US" dirty="0"/>
              <a:t>PCORI, NIH, FDA</a:t>
            </a:r>
          </a:p>
          <a:p>
            <a:r>
              <a:rPr lang="en-US" dirty="0"/>
              <a:t>Growing evidence patients and stakeholders provide value in developing and implementing research</a:t>
            </a:r>
          </a:p>
          <a:p>
            <a:pPr lvl="1"/>
            <a:r>
              <a:rPr lang="en-US" dirty="0"/>
              <a:t>Many other perspectives beyond researchers that can help develop/implement projects</a:t>
            </a:r>
          </a:p>
          <a:p>
            <a:endParaRPr lang="en-US" dirty="0"/>
          </a:p>
        </p:txBody>
      </p:sp>
      <p:sp>
        <p:nvSpPr>
          <p:cNvPr id="4" name="Slide Number Placeholder 3"/>
          <p:cNvSpPr>
            <a:spLocks noGrp="1"/>
          </p:cNvSpPr>
          <p:nvPr>
            <p:ph type="sldNum" sz="quarter" idx="10"/>
          </p:nvPr>
        </p:nvSpPr>
        <p:spPr/>
        <p:txBody>
          <a:bodyPr/>
          <a:lstStyle/>
          <a:p>
            <a:fld id="{4172B00C-ED2B-754B-9A52-243A9E0E5A76}"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Who are Community Stakeholders ?</a:t>
            </a:r>
          </a:p>
        </p:txBody>
      </p:sp>
      <p:sp>
        <p:nvSpPr>
          <p:cNvPr id="3" name="Content Placeholder 2"/>
          <p:cNvSpPr>
            <a:spLocks noGrp="1"/>
          </p:cNvSpPr>
          <p:nvPr>
            <p:ph idx="1"/>
          </p:nvPr>
        </p:nvSpPr>
        <p:spPr>
          <a:xfrm>
            <a:off x="246579" y="1673225"/>
            <a:ext cx="8568647" cy="3886200"/>
          </a:xfrm>
        </p:spPr>
        <p:txBody>
          <a:bodyPr/>
          <a:lstStyle/>
          <a:p>
            <a:pPr marL="457200" lvl="1" indent="0">
              <a:buNone/>
            </a:pPr>
            <a:r>
              <a:rPr lang="en-US" b="1" u="sng" dirty="0"/>
              <a:t>Stakeholder</a:t>
            </a:r>
            <a:r>
              <a:rPr lang="en-US" dirty="0"/>
              <a:t>: An individual or group who is responsible for or affected by health- and healthcare-related decisions that can be informed by research evidence (Concannon et al., 2012)</a:t>
            </a:r>
          </a:p>
          <a:p>
            <a:pPr marL="457200" lvl="1" indent="0">
              <a:buNone/>
            </a:pPr>
            <a:endParaRPr lang="en-US" dirty="0"/>
          </a:p>
        </p:txBody>
      </p:sp>
    </p:spTree>
    <p:extLst>
      <p:ext uri="{BB962C8B-B14F-4D97-AF65-F5344CB8AC3E}">
        <p14:creationId xmlns:p14="http://schemas.microsoft.com/office/powerpoint/2010/main" val="3866958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Who are Stakeholders? </a:t>
            </a:r>
          </a:p>
        </p:txBody>
      </p:sp>
      <p:sp>
        <p:nvSpPr>
          <p:cNvPr id="3" name="Content Placeholder 2"/>
          <p:cNvSpPr>
            <a:spLocks noGrp="1"/>
          </p:cNvSpPr>
          <p:nvPr>
            <p:ph idx="1"/>
          </p:nvPr>
        </p:nvSpPr>
        <p:spPr>
          <a:xfrm>
            <a:off x="457200" y="1308100"/>
            <a:ext cx="8229600" cy="5306592"/>
          </a:xfrm>
        </p:spPr>
        <p:txBody>
          <a:bodyPr>
            <a:normAutofit fontScale="92500" lnSpcReduction="20000"/>
          </a:bodyPr>
          <a:lstStyle/>
          <a:p>
            <a:r>
              <a:rPr lang="en-US" b="1" dirty="0"/>
              <a:t>Patients</a:t>
            </a:r>
            <a:r>
              <a:rPr lang="en-US" dirty="0"/>
              <a:t>: current and potential consumers/users of patient-centered healthcare</a:t>
            </a:r>
          </a:p>
          <a:p>
            <a:r>
              <a:rPr lang="en-US" b="1" dirty="0"/>
              <a:t>Providers</a:t>
            </a:r>
            <a:r>
              <a:rPr lang="en-US" dirty="0"/>
              <a:t>: Individuals &amp; organizations providing care to patients</a:t>
            </a:r>
          </a:p>
          <a:p>
            <a:r>
              <a:rPr lang="en-US" b="1" dirty="0"/>
              <a:t>Purchasers</a:t>
            </a:r>
            <a:r>
              <a:rPr lang="en-US" dirty="0"/>
              <a:t>: individuals underwriting costs of healthcare (e.g., employers)</a:t>
            </a:r>
          </a:p>
          <a:p>
            <a:r>
              <a:rPr lang="en-US" b="1" dirty="0"/>
              <a:t>Payers</a:t>
            </a:r>
            <a:r>
              <a:rPr lang="en-US" dirty="0"/>
              <a:t>: those responsible for reimbursement of healthcare</a:t>
            </a:r>
          </a:p>
          <a:p>
            <a:r>
              <a:rPr lang="en-US" b="1" dirty="0"/>
              <a:t>Policy makers</a:t>
            </a:r>
            <a:r>
              <a:rPr lang="en-US" dirty="0"/>
              <a:t>: those responsible for shaping policy (including policy advocates)</a:t>
            </a:r>
          </a:p>
          <a:p>
            <a:r>
              <a:rPr lang="en-US" b="1" dirty="0"/>
              <a:t>Product makers</a:t>
            </a:r>
            <a:r>
              <a:rPr lang="en-US" dirty="0"/>
              <a:t>: Drug &amp; device manufacturers </a:t>
            </a:r>
          </a:p>
          <a:p>
            <a:r>
              <a:rPr lang="en-US" b="1" dirty="0"/>
              <a:t>Principal investigators &amp; other researchers</a:t>
            </a:r>
          </a:p>
          <a:p>
            <a:pPr>
              <a:spcBef>
                <a:spcPts val="0"/>
              </a:spcBef>
              <a:buNone/>
            </a:pPr>
            <a:r>
              <a:rPr lang="en-US" sz="1882" dirty="0"/>
              <a:t>								</a:t>
            </a:r>
          </a:p>
          <a:p>
            <a:pPr>
              <a:spcBef>
                <a:spcPts val="0"/>
              </a:spcBef>
              <a:buNone/>
            </a:pPr>
            <a:r>
              <a:rPr lang="en-US" sz="1882" dirty="0"/>
              <a:t>								</a:t>
            </a:r>
            <a:r>
              <a:rPr lang="en-US" sz="1700" dirty="0"/>
              <a:t>Concannon et al. (2012). A new taxonomy for stakeholder 							engagement in patient-centered outcomes research. </a:t>
            </a:r>
          </a:p>
          <a:p>
            <a:pPr>
              <a:spcBef>
                <a:spcPts val="0"/>
              </a:spcBef>
              <a:buNone/>
            </a:pPr>
            <a:r>
              <a:rPr lang="en-US" sz="1700" dirty="0"/>
              <a:t>								J Gen Intern Med 27(8):985-91</a:t>
            </a:r>
          </a:p>
        </p:txBody>
      </p:sp>
    </p:spTree>
  </p:cSld>
  <p:clrMapOvr>
    <a:masterClrMapping/>
  </p:clrMapOvr>
</p:sld>
</file>

<file path=ppt/theme/theme1.xml><?xml version="1.0" encoding="utf-8"?>
<a:theme xmlns:a="http://schemas.openxmlformats.org/drawingml/2006/main" name="nu-templat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nu-template-2.pot</Template>
  <TotalTime>2741</TotalTime>
  <Words>1625</Words>
  <Application>Microsoft Macintosh PowerPoint</Application>
  <PresentationFormat>On-screen Show (4:3)</PresentationFormat>
  <Paragraphs>205</Paragraphs>
  <Slides>29</Slides>
  <Notes>28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nu-template-2</vt:lpstr>
      <vt:lpstr> Community Engaged Research:  Overview and Key Considerations</vt:lpstr>
      <vt:lpstr>Northwestern  Center for Community Health (CCH) </vt:lpstr>
      <vt:lpstr>Community Engagement Definition</vt:lpstr>
      <vt:lpstr>Community Engagement Definition (cont…)</vt:lpstr>
      <vt:lpstr>The Engagement Continuum</vt:lpstr>
      <vt:lpstr>Stakeholder Engagement Continuum</vt:lpstr>
      <vt:lpstr>Why Involve Community Stakeholders in Research? </vt:lpstr>
      <vt:lpstr>Who are Community Stakeholders ?</vt:lpstr>
      <vt:lpstr>Who are Stakeholders? </vt:lpstr>
      <vt:lpstr>Selecting Stakeholders</vt:lpstr>
      <vt:lpstr>Selecting Stakeholders</vt:lpstr>
      <vt:lpstr>Finding and Selecting  Community Stakeholders</vt:lpstr>
      <vt:lpstr>What Can Maximize Likelihood  That Stakeholders Will Collaborate?</vt:lpstr>
      <vt:lpstr>When During a Research Project  Can Stakeholders be Engaged?</vt:lpstr>
      <vt:lpstr>PowerPoint Presentation</vt:lpstr>
      <vt:lpstr>Types of Engagement  During Project Development</vt:lpstr>
      <vt:lpstr>Types of Engagement  During Project Development</vt:lpstr>
      <vt:lpstr>Types of Engagement  During Project Development</vt:lpstr>
      <vt:lpstr>Types of Engagement  During Project Development</vt:lpstr>
      <vt:lpstr>PowerPoint Presentation</vt:lpstr>
      <vt:lpstr>Types of Engagement During Project</vt:lpstr>
      <vt:lpstr>Types of Engagement During Project</vt:lpstr>
      <vt:lpstr>Types of Engagement During Project</vt:lpstr>
      <vt:lpstr>Types of Engagement During Project</vt:lpstr>
      <vt:lpstr>PowerPoint Presentation</vt:lpstr>
      <vt:lpstr>Interpretation and Application  of Research Outcomes</vt:lpstr>
      <vt:lpstr>Interpretation and Application  of Research Outcomes</vt:lpstr>
      <vt:lpstr>Interpretation and Application  of Research Outcomes</vt:lpstr>
      <vt:lpstr>Resources</vt:lpstr>
    </vt:vector>
  </TitlesOfParts>
  <Company>URMC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AHuser</dc:creator>
  <cp:lastModifiedBy>Darius Tandon</cp:lastModifiedBy>
  <cp:revision>163</cp:revision>
  <cp:lastPrinted>2015-03-24T18:05:12Z</cp:lastPrinted>
  <dcterms:created xsi:type="dcterms:W3CDTF">2016-04-08T16:45:37Z</dcterms:created>
  <dcterms:modified xsi:type="dcterms:W3CDTF">2022-02-02T20:33:41Z</dcterms:modified>
</cp:coreProperties>
</file>