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5" r:id="rId4"/>
  </p:sldMasterIdLst>
  <p:notesMasterIdLst>
    <p:notesMasterId r:id="rId6"/>
  </p:notesMasterIdLst>
  <p:sldIdLst>
    <p:sldId id="281" r:id="rId5"/>
  </p:sldIdLst>
  <p:sldSz cx="32918400" cy="19202400"/>
  <p:notesSz cx="6858000" cy="9144000"/>
  <p:defaultTextStyle>
    <a:defPPr>
      <a:defRPr lang="en-US"/>
    </a:defPPr>
    <a:lvl1pPr marL="0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1pPr>
    <a:lvl2pPr marL="1667825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2pPr>
    <a:lvl3pPr marL="3335649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3pPr>
    <a:lvl4pPr marL="5003471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4pPr>
    <a:lvl5pPr marL="6671296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5pPr>
    <a:lvl6pPr marL="8339120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6pPr>
    <a:lvl7pPr marL="10006945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7pPr>
    <a:lvl8pPr marL="11674766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8pPr>
    <a:lvl9pPr marL="13342591" algn="l" defTabSz="1667825" rtl="0" eaLnBrk="1" latinLnBrk="0" hangingPunct="1">
      <a:defRPr sz="65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  <a:srgbClr val="401F68"/>
    <a:srgbClr val="3F1F68"/>
    <a:srgbClr val="ED5540"/>
    <a:srgbClr val="FFC622"/>
    <a:srgbClr val="00865B"/>
    <a:srgbClr val="7FCECD"/>
    <a:srgbClr val="5191CD"/>
    <a:srgbClr val="57B946"/>
    <a:srgbClr val="D9C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5"/>
    <p:restoredTop sz="94762"/>
  </p:normalViewPr>
  <p:slideViewPr>
    <p:cSldViewPr snapToGrid="0" showGuides="1">
      <p:cViewPr varScale="1">
        <p:scale>
          <a:sx n="38" d="100"/>
          <a:sy n="38" d="100"/>
        </p:scale>
        <p:origin x="256" y="424"/>
      </p:cViewPr>
      <p:guideLst>
        <p:guide orient="horz" pos="6048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3" d="100"/>
        <a:sy n="12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Chart Title</a:t>
            </a:r>
          </a:p>
        </c:rich>
      </c:tx>
      <c:layout>
        <c:manualLayout>
          <c:xMode val="edge"/>
          <c:yMode val="edge"/>
          <c:x val="2.7864859548444153E-2"/>
          <c:y val="1.08117434262613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457162565400792E-2"/>
          <c:y val="0.15332896701595311"/>
          <c:w val="0.83560906695561477"/>
          <c:h val="0.701108501662624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1-974E-8209-110F84A1DF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1-974E-8209-110F84A1DF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1-974E-8209-110F84A1DF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1-974E-8209-110F84A1DF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21-974E-8209-110F84A1DFE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21-974E-8209-110F84A1DFE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8-9B41-ABBA-46A6BC480FA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18-9B41-ABBA-46A6BC480FA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18-9B41-ABBA-46A6BC480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6840063"/>
        <c:axId val="826841775"/>
      </c:barChart>
      <c:catAx>
        <c:axId val="8268400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26841775"/>
        <c:crosses val="autoZero"/>
        <c:auto val="1"/>
        <c:lblAlgn val="ctr"/>
        <c:lblOffset val="100"/>
        <c:noMultiLvlLbl val="0"/>
      </c:catAx>
      <c:valAx>
        <c:axId val="826841775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840063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11648636982657E-2"/>
          <c:y val="0.8919171244713795"/>
          <c:w val="0.86651330560565365"/>
          <c:h val="5.7574815468989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3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6623401374284"/>
          <c:y val="0.13140832595217009"/>
          <c:w val="0.89313371351113791"/>
          <c:h val="0.7079023315176834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B0-9A4F-88BD-3E121D6007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B0-9A4F-88BD-3E121D6007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B0-9A4F-88BD-3E121D6007B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1.5</c:v>
                </c:pt>
                <c:pt idx="1">
                  <c:v>2</c:v>
                </c:pt>
                <c:pt idx="2">
                  <c:v>2.75</c:v>
                </c:pt>
                <c:pt idx="3">
                  <c:v>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B0-9A4F-88BD-3E121D6007B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</c:v>
                </c:pt>
                <c:pt idx="1">
                  <c:v>3.2</c:v>
                </c:pt>
                <c:pt idx="2">
                  <c:v>2.5</c:v>
                </c:pt>
                <c:pt idx="3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AB0-9A4F-88BD-3E121D6007B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Date 1</c:v>
                </c:pt>
                <c:pt idx="1">
                  <c:v>Date 2</c:v>
                </c:pt>
                <c:pt idx="2">
                  <c:v>Date 3</c:v>
                </c:pt>
                <c:pt idx="3">
                  <c:v>Date 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3.7</c:v>
                </c:pt>
                <c:pt idx="1">
                  <c:v>4</c:v>
                </c:pt>
                <c:pt idx="2">
                  <c:v>3.75</c:v>
                </c:pt>
                <c:pt idx="3">
                  <c:v>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AB0-9A4F-88BD-3E121D600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412544"/>
        <c:axId val="1059414256"/>
      </c:lineChart>
      <c:catAx>
        <c:axId val="105941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9414256"/>
        <c:crosses val="autoZero"/>
        <c:auto val="1"/>
        <c:lblAlgn val="ctr"/>
        <c:lblOffset val="100"/>
        <c:noMultiLvlLbl val="0"/>
      </c:catAx>
      <c:valAx>
        <c:axId val="105941425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941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6F302-C2A4-DD49-A872-2BB2B3F2F0AF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1143000"/>
            <a:ext cx="5289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9966F-DF03-C541-8CA6-08220F085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7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1pPr>
    <a:lvl2pPr marL="1667825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2pPr>
    <a:lvl3pPr marL="3335649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3pPr>
    <a:lvl4pPr marL="5003471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4pPr>
    <a:lvl5pPr marL="6671296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5pPr>
    <a:lvl6pPr marL="8339120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6pPr>
    <a:lvl7pPr marL="10006945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7pPr>
    <a:lvl8pPr marL="11674766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8pPr>
    <a:lvl9pPr marL="13342591" algn="l" defTabSz="3335649" rtl="0" eaLnBrk="1" latinLnBrk="0" hangingPunct="1">
      <a:defRPr sz="43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4225" y="1143000"/>
            <a:ext cx="52895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39966F-DF03-C541-8CA6-08220F0854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56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-Columns-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910" y="5479085"/>
            <a:ext cx="9505188" cy="12468758"/>
          </a:xfrm>
        </p:spPr>
        <p:txBody>
          <a:bodyPr/>
          <a:lstStyle>
            <a:lvl1pPr>
              <a:lnSpc>
                <a:spcPct val="114000"/>
              </a:lnSpc>
              <a:spcAft>
                <a:spcPts val="1080"/>
              </a:spcAft>
              <a:defRPr sz="4860"/>
            </a:lvl1pPr>
            <a:lvl2pPr>
              <a:lnSpc>
                <a:spcPct val="114000"/>
              </a:lnSpc>
              <a:spcAft>
                <a:spcPts val="1620"/>
              </a:spcAft>
              <a:defRPr/>
            </a:lvl2pPr>
            <a:lvl3pPr>
              <a:lnSpc>
                <a:spcPct val="114000"/>
              </a:lnSpc>
              <a:spcAft>
                <a:spcPts val="1620"/>
              </a:spcAft>
              <a:defRPr/>
            </a:lvl3pPr>
            <a:lvl4pPr>
              <a:lnSpc>
                <a:spcPct val="114000"/>
              </a:lnSpc>
              <a:spcAft>
                <a:spcPts val="1620"/>
              </a:spcAft>
              <a:defRPr/>
            </a:lvl4pPr>
            <a:lvl5pPr>
              <a:lnSpc>
                <a:spcPct val="114000"/>
              </a:lnSpc>
              <a:spcAft>
                <a:spcPts val="162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4D5A83BB-9D8E-880B-93F2-512308F059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05843" y="3277211"/>
            <a:ext cx="30924793" cy="160612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400" b="0" i="0">
                <a:latin typeface="+mn-lt"/>
              </a:defRPr>
            </a:lvl1pPr>
            <a:lvl3pPr marL="22858" indent="0">
              <a:buNone/>
              <a:defRPr/>
            </a:lvl3pPr>
            <a:lvl4pPr marL="628636" indent="0">
              <a:buNone/>
              <a:defRPr/>
            </a:lvl4pPr>
            <a:lvl5pPr marL="1240124" indent="0">
              <a:buNone/>
              <a:defRPr/>
            </a:lvl5pPr>
          </a:lstStyle>
          <a:p>
            <a:pPr lvl="0"/>
            <a:r>
              <a:rPr lang="en-US" dirty="0"/>
              <a:t>Subhead if necessary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37307E-40E5-5240-6CF4-FDDE718A1C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2429302" y="5479085"/>
            <a:ext cx="9505188" cy="12468758"/>
          </a:xfrm>
        </p:spPr>
        <p:txBody>
          <a:bodyPr/>
          <a:lstStyle>
            <a:lvl1pPr>
              <a:lnSpc>
                <a:spcPct val="114000"/>
              </a:lnSpc>
              <a:spcAft>
                <a:spcPts val="1080"/>
              </a:spcAft>
              <a:defRPr sz="4860"/>
            </a:lvl1pPr>
            <a:lvl2pPr>
              <a:lnSpc>
                <a:spcPct val="114000"/>
              </a:lnSpc>
              <a:spcAft>
                <a:spcPts val="1620"/>
              </a:spcAft>
              <a:defRPr/>
            </a:lvl2pPr>
            <a:lvl3pPr>
              <a:lnSpc>
                <a:spcPct val="114000"/>
              </a:lnSpc>
              <a:spcAft>
                <a:spcPts val="1620"/>
              </a:spcAft>
              <a:defRPr/>
            </a:lvl3pPr>
            <a:lvl4pPr>
              <a:lnSpc>
                <a:spcPct val="114000"/>
              </a:lnSpc>
              <a:spcAft>
                <a:spcPts val="1620"/>
              </a:spcAft>
              <a:defRPr/>
            </a:lvl4pPr>
            <a:lvl5pPr>
              <a:lnSpc>
                <a:spcPct val="114000"/>
              </a:lnSpc>
              <a:spcAft>
                <a:spcPts val="162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35DD22-AD94-02F7-726D-EF8870A6BBD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717106" y="5479085"/>
            <a:ext cx="9505188" cy="12468758"/>
          </a:xfrm>
        </p:spPr>
        <p:txBody>
          <a:bodyPr/>
          <a:lstStyle>
            <a:lvl1pPr>
              <a:lnSpc>
                <a:spcPct val="114000"/>
              </a:lnSpc>
              <a:spcAft>
                <a:spcPts val="1080"/>
              </a:spcAft>
              <a:defRPr sz="4860"/>
            </a:lvl1pPr>
            <a:lvl2pPr>
              <a:lnSpc>
                <a:spcPct val="114000"/>
              </a:lnSpc>
              <a:spcAft>
                <a:spcPts val="1620"/>
              </a:spcAft>
              <a:defRPr/>
            </a:lvl2pPr>
            <a:lvl3pPr>
              <a:lnSpc>
                <a:spcPct val="114000"/>
              </a:lnSpc>
              <a:spcAft>
                <a:spcPts val="1620"/>
              </a:spcAft>
              <a:defRPr/>
            </a:lvl3pPr>
            <a:lvl4pPr>
              <a:lnSpc>
                <a:spcPct val="114000"/>
              </a:lnSpc>
              <a:spcAft>
                <a:spcPts val="1620"/>
              </a:spcAft>
              <a:defRPr/>
            </a:lvl4pPr>
            <a:lvl5pPr>
              <a:lnSpc>
                <a:spcPct val="114000"/>
              </a:lnSpc>
              <a:spcAft>
                <a:spcPts val="162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6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4910" y="0"/>
            <a:ext cx="30924796" cy="3200400"/>
          </a:xfrm>
          <a:prstGeom prst="rect">
            <a:avLst/>
          </a:prstGeom>
        </p:spPr>
        <p:txBody>
          <a:bodyPr vert="horz" lIns="73152" tIns="45720" rIns="91440" bIns="45720" rtlCol="0" anchor="b" anchorCtr="0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4910" y="7341608"/>
            <a:ext cx="30924796" cy="9953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4648D25-2907-76E6-F373-A073DDE5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4611" y="18642580"/>
            <a:ext cx="4511441" cy="28912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42CD8742-78CC-2836-6668-C8A0EBEE4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4611" y="18642580"/>
            <a:ext cx="4511441" cy="2891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53AE01DE-90C4-B404-F28D-321ADD0553A0}"/>
              </a:ext>
            </a:extLst>
          </p:cNvPr>
          <p:cNvSpPr/>
          <p:nvPr/>
        </p:nvSpPr>
        <p:spPr>
          <a:xfrm>
            <a:off x="3" y="18352706"/>
            <a:ext cx="32918400" cy="853440"/>
          </a:xfrm>
          <a:prstGeom prst="rect">
            <a:avLst/>
          </a:prstGeom>
          <a:gradFill>
            <a:gsLst>
              <a:gs pos="23000">
                <a:srgbClr val="38175A"/>
              </a:gs>
              <a:gs pos="48000">
                <a:srgbClr val="4E2A84"/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4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D11852D9-AE8A-AFEA-DCDC-96EF7854D9F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8799" t="85341" b="592"/>
          <a:stretch/>
        </p:blipFill>
        <p:spPr>
          <a:xfrm>
            <a:off x="2" y="18357853"/>
            <a:ext cx="7639620" cy="844547"/>
          </a:xfrm>
          <a:prstGeom prst="rect">
            <a:avLst/>
          </a:prstGeom>
        </p:spPr>
      </p:pic>
      <p:sp>
        <p:nvSpPr>
          <p:cNvPr id="27" name="Footer Placeholder 2">
            <a:extLst>
              <a:ext uri="{FF2B5EF4-FFF2-40B4-BE49-F238E27FC236}">
                <a16:creationId xmlns:a16="http://schemas.microsoft.com/office/drawing/2014/main" id="{99B5B88B-F3FF-DC9B-1E8A-89B0406BE3BF}"/>
              </a:ext>
            </a:extLst>
          </p:cNvPr>
          <p:cNvSpPr txBox="1">
            <a:spLocks/>
          </p:cNvSpPr>
          <p:nvPr/>
        </p:nvSpPr>
        <p:spPr>
          <a:xfrm>
            <a:off x="12016272" y="18475264"/>
            <a:ext cx="18653760" cy="753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519" baseline="0" dirty="0">
                <a:solidFill>
                  <a:schemeClr val="bg1"/>
                </a:solidFill>
                <a:latin typeface="Century Gothic" panose="020B0502020202020204" pitchFamily="34" charset="0"/>
              </a:rPr>
              <a:t>Leading the way to better care</a:t>
            </a: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0A26BD3D-2CBD-1C35-7E3C-714964E9E9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838442" y="18636100"/>
            <a:ext cx="263347" cy="341376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552565F4-9FD9-E8B3-4A03-9AAD30B93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3241" y="18646327"/>
            <a:ext cx="4511441" cy="2891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8F7278-2615-2054-B90E-2AA753C02FCC}"/>
              </a:ext>
            </a:extLst>
          </p:cNvPr>
          <p:cNvSpPr/>
          <p:nvPr/>
        </p:nvSpPr>
        <p:spPr>
          <a:xfrm>
            <a:off x="3" y="18352706"/>
            <a:ext cx="32918400" cy="853440"/>
          </a:xfrm>
          <a:prstGeom prst="rect">
            <a:avLst/>
          </a:prstGeom>
          <a:gradFill>
            <a:gsLst>
              <a:gs pos="23000">
                <a:srgbClr val="38175A"/>
              </a:gs>
              <a:gs pos="48000">
                <a:srgbClr val="4E2A84"/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4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CFCDD35-1AC9-108E-C18C-ECE15875388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8799" t="85341" b="592"/>
          <a:stretch/>
        </p:blipFill>
        <p:spPr>
          <a:xfrm>
            <a:off x="2" y="18357853"/>
            <a:ext cx="7639620" cy="84454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30B59BD-9A7D-4D29-8E54-E1CD14439CCC}"/>
              </a:ext>
            </a:extLst>
          </p:cNvPr>
          <p:cNvSpPr txBox="1">
            <a:spLocks/>
          </p:cNvSpPr>
          <p:nvPr/>
        </p:nvSpPr>
        <p:spPr>
          <a:xfrm>
            <a:off x="12016272" y="18475264"/>
            <a:ext cx="18653760" cy="753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519" baseline="0" dirty="0">
                <a:solidFill>
                  <a:schemeClr val="bg1"/>
                </a:solidFill>
                <a:latin typeface="Century Gothic" panose="020B0502020202020204" pitchFamily="34" charset="0"/>
              </a:rPr>
              <a:t>Leading the way to better care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69D689-0909-8B4E-CECC-CF149412BE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838442" y="18636100"/>
            <a:ext cx="263347" cy="341376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9F16B1-46AC-A97A-60FF-87C85E6C9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3241" y="18646327"/>
            <a:ext cx="4511441" cy="28912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C5A1B2-7E72-4BEE-F4C1-A5BAF246D0D7}"/>
              </a:ext>
            </a:extLst>
          </p:cNvPr>
          <p:cNvSpPr/>
          <p:nvPr userDrawn="1"/>
        </p:nvSpPr>
        <p:spPr>
          <a:xfrm>
            <a:off x="3" y="18352706"/>
            <a:ext cx="32918400" cy="853440"/>
          </a:xfrm>
          <a:prstGeom prst="rect">
            <a:avLst/>
          </a:prstGeom>
          <a:gradFill>
            <a:gsLst>
              <a:gs pos="23000">
                <a:srgbClr val="38175A"/>
              </a:gs>
              <a:gs pos="48000">
                <a:srgbClr val="4E2A84"/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4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D014D1F-722A-72FE-DC46-2CE32A178B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8799" t="85341" b="592"/>
          <a:stretch/>
        </p:blipFill>
        <p:spPr>
          <a:xfrm>
            <a:off x="2" y="18357853"/>
            <a:ext cx="7639620" cy="844547"/>
          </a:xfrm>
          <a:prstGeom prst="rect">
            <a:avLst/>
          </a:prstGeom>
        </p:spPr>
      </p:pic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C3D6817-EAA2-FBC2-9FE7-68758D84F57D}"/>
              </a:ext>
            </a:extLst>
          </p:cNvPr>
          <p:cNvSpPr txBox="1">
            <a:spLocks/>
          </p:cNvSpPr>
          <p:nvPr userDrawn="1"/>
        </p:nvSpPr>
        <p:spPr>
          <a:xfrm>
            <a:off x="13140458" y="18509131"/>
            <a:ext cx="18653760" cy="753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519" baseline="0" dirty="0">
                <a:solidFill>
                  <a:schemeClr val="bg1"/>
                </a:solidFill>
                <a:latin typeface="Century Gothic" panose="020B0502020202020204" pitchFamily="34" charset="0"/>
              </a:rPr>
              <a:t>Northwestern University Feinberg School of Medicine</a:t>
            </a: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EA99F244-81A2-901B-8863-4A6D503867C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231826" y="18442314"/>
            <a:ext cx="4125989" cy="67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436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</p:sldLayoutIdLst>
  <p:hf hdr="0" ftr="0" dt="0"/>
  <p:txStyles>
    <p:titleStyle>
      <a:lvl1pPr algn="l" defTabSz="2468818" rtl="0" eaLnBrk="1" latinLnBrk="0" hangingPunct="1">
        <a:lnSpc>
          <a:spcPct val="90000"/>
        </a:lnSpc>
        <a:spcBef>
          <a:spcPct val="0"/>
        </a:spcBef>
        <a:buNone/>
        <a:defRPr sz="8640" b="0" i="0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2468818" rtl="0" eaLnBrk="1" latinLnBrk="0" hangingPunct="1">
        <a:lnSpc>
          <a:spcPct val="114000"/>
        </a:lnSpc>
        <a:spcBef>
          <a:spcPts val="2700"/>
        </a:spcBef>
        <a:spcAft>
          <a:spcPts val="1080"/>
        </a:spcAft>
        <a:buFontTx/>
        <a:buNone/>
        <a:defRPr sz="4860" b="1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2858" indent="0" algn="l" defTabSz="2468818" rtl="0" eaLnBrk="1" latinLnBrk="0" hangingPunct="1">
        <a:lnSpc>
          <a:spcPct val="114000"/>
        </a:lnSpc>
        <a:spcBef>
          <a:spcPts val="0"/>
        </a:spcBef>
        <a:spcAft>
          <a:spcPts val="1620"/>
        </a:spcAft>
        <a:buFontTx/>
        <a:buNone/>
        <a:tabLst/>
        <a:defRPr sz="432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628636" indent="-605775" algn="l" defTabSz="2468818" rtl="0" eaLnBrk="1" latinLnBrk="0" hangingPunct="1">
        <a:lnSpc>
          <a:spcPct val="114000"/>
        </a:lnSpc>
        <a:spcBef>
          <a:spcPts val="0"/>
        </a:spcBef>
        <a:spcAft>
          <a:spcPts val="1620"/>
        </a:spcAft>
        <a:buClr>
          <a:schemeClr val="tx2"/>
        </a:buClr>
        <a:buFont typeface="Arial" panose="020B0604020202020204" pitchFamily="34" charset="0"/>
        <a:buChar char="•"/>
        <a:tabLst/>
        <a:defRPr sz="432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40126" indent="-611491" algn="l" defTabSz="2468818" rtl="0" eaLnBrk="1" latinLnBrk="0" hangingPunct="1">
        <a:lnSpc>
          <a:spcPct val="114000"/>
        </a:lnSpc>
        <a:spcBef>
          <a:spcPts val="0"/>
        </a:spcBef>
        <a:spcAft>
          <a:spcPts val="1620"/>
        </a:spcAft>
        <a:buClr>
          <a:schemeClr val="tx2"/>
        </a:buClr>
        <a:buFont typeface="Arial" panose="020B0604020202020204" pitchFamily="34" charset="0"/>
        <a:buChar char="•"/>
        <a:tabLst/>
        <a:defRPr sz="432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74472" indent="-634352" algn="l" defTabSz="2468818" rtl="0" eaLnBrk="1" latinLnBrk="0" hangingPunct="1">
        <a:lnSpc>
          <a:spcPct val="114000"/>
        </a:lnSpc>
        <a:spcBef>
          <a:spcPts val="0"/>
        </a:spcBef>
        <a:spcAft>
          <a:spcPts val="1620"/>
        </a:spcAft>
        <a:buClr>
          <a:schemeClr val="tx2"/>
        </a:buClr>
        <a:buFont typeface="Arial" panose="020B0604020202020204" pitchFamily="34" charset="0"/>
        <a:buChar char="•"/>
        <a:tabLst/>
        <a:defRPr sz="432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6789250" indent="-617204" algn="l" defTabSz="2468818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660" indent="-617204" algn="l" defTabSz="2468818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068" indent="-617204" algn="l" defTabSz="2468818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478" indent="-617204" algn="l" defTabSz="2468818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10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18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228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636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046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454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0864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274" algn="l" defTabSz="2468818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7" userDrawn="1">
          <p15:clr>
            <a:srgbClr val="F26B43"/>
          </p15:clr>
        </p15:guide>
        <p15:guide id="18" pos="20736" userDrawn="1">
          <p15:clr>
            <a:srgbClr val="F26B43"/>
          </p15:clr>
        </p15:guide>
        <p15:guide id="19" pos="778" userDrawn="1">
          <p15:clr>
            <a:srgbClr val="F26B43"/>
          </p15:clr>
        </p15:guide>
        <p15:guide id="20" pos="19958" userDrawn="1">
          <p15:clr>
            <a:srgbClr val="F26B43"/>
          </p15:clr>
        </p15:guide>
        <p15:guide id="21" orient="horz" userDrawn="1">
          <p15:clr>
            <a:srgbClr val="F26B43"/>
          </p15:clr>
        </p15:guide>
        <p15:guide id="22" orient="horz" pos="12096" userDrawn="1">
          <p15:clr>
            <a:srgbClr val="F26B43"/>
          </p15:clr>
        </p15:guide>
        <p15:guide id="23" orient="horz" pos="482" userDrawn="1">
          <p15:clr>
            <a:srgbClr val="F26B43"/>
          </p15:clr>
        </p15:guide>
        <p15:guide id="24" orient="horz" pos="111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4F6D6-1BDF-0051-7FCB-CD54E6C6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Research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A6136-9471-5D3C-0996-9394E450F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074" y="4501624"/>
            <a:ext cx="9275023" cy="5430653"/>
          </a:xfrm>
        </p:spPr>
        <p:txBody>
          <a:bodyPr/>
          <a:lstStyle/>
          <a:p>
            <a:r>
              <a:rPr lang="en-US" sz="3600" dirty="0"/>
              <a:t>Background</a:t>
            </a:r>
          </a:p>
          <a:p>
            <a:pPr lvl="1"/>
            <a:r>
              <a:rPr lang="en-US" sz="3200" dirty="0"/>
              <a:t>Second level indent is not bullets, copy aligns with Content Header, Title, Subhead and “Northwestern Medicine” logo text.</a:t>
            </a:r>
          </a:p>
          <a:p>
            <a:pPr lvl="2"/>
            <a:r>
              <a:rPr lang="en-US" sz="3200" dirty="0"/>
              <a:t>Third level indent is the first level bullets</a:t>
            </a:r>
          </a:p>
          <a:p>
            <a:pPr lvl="3"/>
            <a:r>
              <a:rPr lang="en-US" sz="3200" dirty="0"/>
              <a:t>Fourth level indent is second level bullets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6DA131-2AB7-71FF-8FFC-66DA86FB67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7008" y="3277211"/>
            <a:ext cx="30406318" cy="1068969"/>
          </a:xfrm>
        </p:spPr>
        <p:txBody>
          <a:bodyPr/>
          <a:lstStyle/>
          <a:p>
            <a:r>
              <a:rPr lang="en-US" sz="2400" dirty="0"/>
              <a:t>1Division of General Internal Medicine, 2Department of Communication, 3Institute for Healthcare Studies, 4Health Literacy and Learning Program,  5Division of General internal Medicine, Mount Sinai School of Medicine</a:t>
            </a:r>
          </a:p>
        </p:txBody>
      </p:sp>
      <p:graphicFrame>
        <p:nvGraphicFramePr>
          <p:cNvPr id="9" name="Content Placeholder 9">
            <a:extLst>
              <a:ext uri="{FF2B5EF4-FFF2-40B4-BE49-F238E27FC236}">
                <a16:creationId xmlns:a16="http://schemas.microsoft.com/office/drawing/2014/main" id="{B9FDBD2C-86F0-CFFE-CF0F-3195F0756A3B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3461182210"/>
              </p:ext>
            </p:extLst>
          </p:nvPr>
        </p:nvGraphicFramePr>
        <p:xfrm>
          <a:off x="11445765" y="12252960"/>
          <a:ext cx="10962540" cy="5460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073A410-9270-27D0-9693-A5CCC361B1AF}"/>
              </a:ext>
            </a:extLst>
          </p:cNvPr>
          <p:cNvSpPr/>
          <p:nvPr/>
        </p:nvSpPr>
        <p:spPr>
          <a:xfrm>
            <a:off x="1277007" y="765175"/>
            <a:ext cx="5951501" cy="523220"/>
          </a:xfrm>
          <a:prstGeom prst="rect">
            <a:avLst/>
          </a:prstGeom>
        </p:spPr>
        <p:txBody>
          <a:bodyPr wrap="non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Aptos" panose="020B0004020202020204" pitchFamily="34" charset="0"/>
                <a:ea typeface="Calibri Light" charset="0"/>
                <a:cs typeface="Calibri Light" charset="0"/>
              </a:rPr>
              <a:t>&lt;Department, Institute, Center Name&gt;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6DF00E-E9C9-3B9C-9AA9-9938B02D9988}"/>
              </a:ext>
            </a:extLst>
          </p:cNvPr>
          <p:cNvSpPr txBox="1">
            <a:spLocks/>
          </p:cNvSpPr>
          <p:nvPr/>
        </p:nvSpPr>
        <p:spPr>
          <a:xfrm>
            <a:off x="1235074" y="9107425"/>
            <a:ext cx="9275023" cy="3511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Research Objectives</a:t>
            </a:r>
          </a:p>
          <a:p>
            <a:pPr lvl="1"/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</a:t>
            </a:r>
            <a:r>
              <a:rPr lang="en-US" sz="3200" dirty="0" err="1"/>
              <a:t>Curabitur</a:t>
            </a:r>
            <a:r>
              <a:rPr lang="en-US" sz="3200" dirty="0"/>
              <a:t> </a:t>
            </a:r>
            <a:r>
              <a:rPr lang="en-US" sz="3200" dirty="0" err="1"/>
              <a:t>feugiat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 </a:t>
            </a:r>
            <a:r>
              <a:rPr lang="en-US" sz="3200" dirty="0" err="1"/>
              <a:t>rhoncus</a:t>
            </a:r>
            <a:r>
              <a:rPr lang="en-US" sz="3200" dirty="0"/>
              <a:t> </a:t>
            </a:r>
            <a:r>
              <a:rPr lang="en-US" sz="3200" dirty="0" err="1"/>
              <a:t>efficitur</a:t>
            </a:r>
            <a:r>
              <a:rPr lang="en-US" sz="3200" dirty="0"/>
              <a:t>. In pulvinar cursus nisi </a:t>
            </a:r>
            <a:r>
              <a:rPr lang="en-US" sz="3200" dirty="0" err="1"/>
              <a:t>pellentesque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47C19BA-5122-2DC9-EBF0-BE3380654C14}"/>
              </a:ext>
            </a:extLst>
          </p:cNvPr>
          <p:cNvSpPr txBox="1">
            <a:spLocks/>
          </p:cNvSpPr>
          <p:nvPr/>
        </p:nvSpPr>
        <p:spPr>
          <a:xfrm>
            <a:off x="1235074" y="12983472"/>
            <a:ext cx="9275023" cy="47298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457200" tIns="457200" rIns="91440" bIns="4572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Methods</a:t>
            </a:r>
          </a:p>
          <a:p>
            <a:pPr marL="480058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endParaRPr lang="en-US" sz="3200" dirty="0"/>
          </a:p>
          <a:p>
            <a:pPr marL="480058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endParaRPr lang="en-US" sz="3200" dirty="0"/>
          </a:p>
          <a:p>
            <a:pPr marL="480058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endParaRPr lang="en-US" sz="3200" dirty="0"/>
          </a:p>
          <a:p>
            <a:pPr marL="480058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endParaRPr lang="en-US" sz="3200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AAA0654-B234-ABB1-CEC1-BF3D3D017390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1560122581"/>
              </p:ext>
            </p:extLst>
          </p:nvPr>
        </p:nvGraphicFramePr>
        <p:xfrm>
          <a:off x="11717338" y="5478463"/>
          <a:ext cx="9504360" cy="617937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68120">
                  <a:extLst>
                    <a:ext uri="{9D8B030D-6E8A-4147-A177-3AD203B41FA5}">
                      <a16:colId xmlns:a16="http://schemas.microsoft.com/office/drawing/2014/main" val="1013869269"/>
                    </a:ext>
                  </a:extLst>
                </a:gridCol>
                <a:gridCol w="3168120">
                  <a:extLst>
                    <a:ext uri="{9D8B030D-6E8A-4147-A177-3AD203B41FA5}">
                      <a16:colId xmlns:a16="http://schemas.microsoft.com/office/drawing/2014/main" val="3764505075"/>
                    </a:ext>
                  </a:extLst>
                </a:gridCol>
                <a:gridCol w="3168120">
                  <a:extLst>
                    <a:ext uri="{9D8B030D-6E8A-4147-A177-3AD203B41FA5}">
                      <a16:colId xmlns:a16="http://schemas.microsoft.com/office/drawing/2014/main" val="1592923464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Header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Header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Header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1853136"/>
                  </a:ext>
                </a:extLst>
              </a:tr>
              <a:tr h="108129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3037482"/>
                  </a:ext>
                </a:extLst>
              </a:tr>
              <a:tr h="108129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4759267"/>
                  </a:ext>
                </a:extLst>
              </a:tr>
              <a:tr h="108129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5769059"/>
                  </a:ext>
                </a:extLst>
              </a:tr>
              <a:tr h="108129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4464898"/>
                  </a:ext>
                </a:extLst>
              </a:tr>
              <a:tr h="108129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Information copy</a:t>
                      </a:r>
                    </a:p>
                  </a:txBody>
                  <a:tcPr marL="246888" marR="246888" marT="123444" marB="1234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4051368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3F38E7A-5B89-C95E-7F33-8293C8EA0BBA}"/>
              </a:ext>
            </a:extLst>
          </p:cNvPr>
          <p:cNvSpPr txBox="1">
            <a:spLocks/>
          </p:cNvSpPr>
          <p:nvPr/>
        </p:nvSpPr>
        <p:spPr>
          <a:xfrm>
            <a:off x="22423929" y="13877239"/>
            <a:ext cx="9275023" cy="3836086"/>
          </a:xfrm>
          <a:prstGeom prst="rect">
            <a:avLst/>
          </a:prstGeom>
          <a:solidFill>
            <a:schemeClr val="tx2"/>
          </a:solidFill>
        </p:spPr>
        <p:txBody>
          <a:bodyPr vert="horz" lIns="457200" tIns="457200" rIns="274320" bIns="9144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Conclusion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Lorem ipsum dolor sit </a:t>
            </a:r>
            <a:r>
              <a:rPr lang="en-US" sz="3200" dirty="0" err="1">
                <a:solidFill>
                  <a:schemeClr val="bg1"/>
                </a:solidFill>
              </a:rPr>
              <a:t>amet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consectetur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adipiscing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elit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Curabitur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feugiat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tortor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rhoncus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efficitur</a:t>
            </a:r>
            <a:r>
              <a:rPr lang="en-US" sz="3200" dirty="0">
                <a:solidFill>
                  <a:schemeClr val="bg1"/>
                </a:solidFill>
              </a:rPr>
              <a:t>. In pulvinar cursus nisi </a:t>
            </a:r>
            <a:r>
              <a:rPr lang="en-US" sz="3200" dirty="0" err="1">
                <a:solidFill>
                  <a:schemeClr val="bg1"/>
                </a:solidFill>
              </a:rPr>
              <a:t>pellentesque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dignissim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82EAFAC-DF42-4500-363A-A9C41F9282F3}"/>
              </a:ext>
            </a:extLst>
          </p:cNvPr>
          <p:cNvSpPr txBox="1">
            <a:spLocks/>
          </p:cNvSpPr>
          <p:nvPr/>
        </p:nvSpPr>
        <p:spPr>
          <a:xfrm>
            <a:off x="22423929" y="11395585"/>
            <a:ext cx="9275023" cy="2121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Limitations</a:t>
            </a:r>
          </a:p>
          <a:p>
            <a:pPr lvl="1"/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6143467-20F0-81CB-7B61-AE2EED2088C7}"/>
              </a:ext>
            </a:extLst>
          </p:cNvPr>
          <p:cNvSpPr txBox="1">
            <a:spLocks/>
          </p:cNvSpPr>
          <p:nvPr/>
        </p:nvSpPr>
        <p:spPr>
          <a:xfrm>
            <a:off x="22423929" y="4501625"/>
            <a:ext cx="9275023" cy="3494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Results</a:t>
            </a:r>
          </a:p>
          <a:p>
            <a:pPr lvl="1"/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</a:t>
            </a:r>
            <a:r>
              <a:rPr lang="en-US" sz="3200" dirty="0" err="1"/>
              <a:t>Curabitur</a:t>
            </a:r>
            <a:r>
              <a:rPr lang="en-US" sz="3200" dirty="0"/>
              <a:t> </a:t>
            </a:r>
            <a:r>
              <a:rPr lang="en-US" sz="3200" dirty="0" err="1"/>
              <a:t>feugiat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 </a:t>
            </a:r>
            <a:r>
              <a:rPr lang="en-US" sz="3200" dirty="0" err="1"/>
              <a:t>rhoncus</a:t>
            </a:r>
            <a:r>
              <a:rPr lang="en-US" sz="3200" dirty="0"/>
              <a:t> </a:t>
            </a:r>
            <a:r>
              <a:rPr lang="en-US" sz="3200" dirty="0" err="1"/>
              <a:t>efficitur</a:t>
            </a:r>
            <a:r>
              <a:rPr lang="en-US" sz="3200" dirty="0"/>
              <a:t>. In pulvinar cursus nisi </a:t>
            </a:r>
            <a:r>
              <a:rPr lang="en-US" sz="3200" dirty="0" err="1"/>
              <a:t>pellentesque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D66CA56-2B84-08F0-E220-CA06291BF8A5}"/>
              </a:ext>
            </a:extLst>
          </p:cNvPr>
          <p:cNvSpPr txBox="1">
            <a:spLocks/>
          </p:cNvSpPr>
          <p:nvPr/>
        </p:nvSpPr>
        <p:spPr>
          <a:xfrm>
            <a:off x="11640315" y="4501624"/>
            <a:ext cx="9275023" cy="976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2468818" rtl="0" eaLnBrk="1" latinLnBrk="0" hangingPunct="1">
              <a:lnSpc>
                <a:spcPct val="114000"/>
              </a:lnSpc>
              <a:spcBef>
                <a:spcPts val="2700"/>
              </a:spcBef>
              <a:spcAft>
                <a:spcPts val="1080"/>
              </a:spcAft>
              <a:buFontTx/>
              <a:buNone/>
              <a:defRPr sz="486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58" indent="0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FontTx/>
              <a:buNone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36" indent="-605775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126" indent="-611491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4472" indent="-634352" algn="l" defTabSz="2468818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162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432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8925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23660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25806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92478" indent="-617204" algn="l" defTabSz="2468818" rtl="0" eaLnBrk="1" latinLnBrk="0" hangingPunct="1">
              <a:lnSpc>
                <a:spcPct val="90000"/>
              </a:lnSpc>
              <a:spcBef>
                <a:spcPts val="1350"/>
              </a:spcBef>
              <a:buFont typeface="Arial" panose="020B0604020202020204" pitchFamily="34" charset="0"/>
              <a:buChar char="•"/>
              <a:defRPr sz="48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Figure Title</a:t>
            </a:r>
            <a:endParaRPr lang="en-US" sz="3200" dirty="0"/>
          </a:p>
        </p:txBody>
      </p:sp>
      <p:graphicFrame>
        <p:nvGraphicFramePr>
          <p:cNvPr id="20" name="Content Placeholder 10">
            <a:extLst>
              <a:ext uri="{FF2B5EF4-FFF2-40B4-BE49-F238E27FC236}">
                <a16:creationId xmlns:a16="http://schemas.microsoft.com/office/drawing/2014/main" id="{0573D832-293E-91BC-775C-843D268BB4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183076"/>
              </p:ext>
            </p:extLst>
          </p:nvPr>
        </p:nvGraphicFramePr>
        <p:xfrm>
          <a:off x="22038283" y="7257785"/>
          <a:ext cx="9442950" cy="3836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7543319"/>
      </p:ext>
    </p:extLst>
  </p:cSld>
  <p:clrMapOvr>
    <a:masterClrMapping/>
  </p:clrMapOvr>
</p:sld>
</file>

<file path=ppt/theme/theme1.xml><?xml version="1.0" encoding="utf-8"?>
<a:theme xmlns:a="http://schemas.openxmlformats.org/drawingml/2006/main" name="NM-Presentation">
  <a:themeElements>
    <a:clrScheme name="Northwestern Medicine 1">
      <a:dk1>
        <a:srgbClr val="FFFFFF"/>
      </a:dk1>
      <a:lt1>
        <a:srgbClr val="342F2E"/>
      </a:lt1>
      <a:dk2>
        <a:srgbClr val="E3E0EE"/>
      </a:dk2>
      <a:lt2>
        <a:srgbClr val="4E2A83"/>
      </a:lt2>
      <a:accent1>
        <a:srgbClr val="401F68"/>
      </a:accent1>
      <a:accent2>
        <a:srgbClr val="EF553F"/>
      </a:accent2>
      <a:accent3>
        <a:srgbClr val="FFC520"/>
      </a:accent3>
      <a:accent4>
        <a:srgbClr val="008656"/>
      </a:accent4>
      <a:accent5>
        <a:srgbClr val="0D2C6C"/>
      </a:accent5>
      <a:accent6>
        <a:srgbClr val="5091CD"/>
      </a:accent6>
      <a:hlink>
        <a:srgbClr val="684C96"/>
      </a:hlink>
      <a:folHlink>
        <a:srgbClr val="836EAA"/>
      </a:folHlink>
    </a:clrScheme>
    <a:fontScheme name="TeleNeo">
      <a:majorFont>
        <a:latin typeface="Century Gothic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ptos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113000"/>
          </a:lnSpc>
          <a:spcAft>
            <a:spcPts val="600"/>
          </a:spcAft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M_PPT-Template_Wide_111324" id="{949B5D00-3376-3349-8530-55F0D4BFCCAA}" vid="{0D369564-6835-F043-9450-C4F874667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5BCF0AB621FE42858B881BB0CCCD26" ma:contentTypeVersion="16" ma:contentTypeDescription="Create a new document." ma:contentTypeScope="" ma:versionID="8befe6db94070d82c9f28064c8eb55c7">
  <xsd:schema xmlns:xsd="http://www.w3.org/2001/XMLSchema" xmlns:xs="http://www.w3.org/2001/XMLSchema" xmlns:p="http://schemas.microsoft.com/office/2006/metadata/properties" xmlns:ns2="d1d9f2ba-58c9-4146-961e-cda7e07134e0" xmlns:ns3="cecc1f43-ded7-4fe9-98f5-877cfddaa59b" xmlns:ns4="efce84db-8738-4c7b-9bdc-65b9500871f6" targetNamespace="http://schemas.microsoft.com/office/2006/metadata/properties" ma:root="true" ma:fieldsID="b0a952196a8c108882fe033c74276905" ns2:_="" ns3:_="" ns4:_="">
    <xsd:import namespace="d1d9f2ba-58c9-4146-961e-cda7e07134e0"/>
    <xsd:import namespace="cecc1f43-ded7-4fe9-98f5-877cfddaa59b"/>
    <xsd:import namespace="efce84db-8738-4c7b-9bdc-65b9500871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Cont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9f2ba-58c9-4146-961e-cda7e0713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2d55d72-5afa-45f9-90b6-e0708aeee9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ntact" ma:index="23" nillable="true" ma:displayName="Contact" ma:description="Email or hyperlink for more info" ma:format="Hyperlink" ma:internalName="Contac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c1f43-ded7-4fe9-98f5-877cfddaa59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e84db-8738-4c7b-9bdc-65b9500871f6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789bd0d-5bd2-4381-9903-5f231b2a215c}" ma:internalName="TaxCatchAll" ma:showField="CatchAllData" ma:web="cecc1f43-ded7-4fe9-98f5-877cfddaa5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ce84db-8738-4c7b-9bdc-65b9500871f6" xsi:nil="true"/>
    <lcf76f155ced4ddcb4097134ff3c332f xmlns="d1d9f2ba-58c9-4146-961e-cda7e07134e0">
      <Terms xmlns="http://schemas.microsoft.com/office/infopath/2007/PartnerControls"/>
    </lcf76f155ced4ddcb4097134ff3c332f>
    <SharedWithUsers xmlns="cecc1f43-ded7-4fe9-98f5-877cfddaa59b">
      <UserInfo>
        <DisplayName>Joseph Perry Horne</DisplayName>
        <AccountId>3334</AccountId>
        <AccountType/>
      </UserInfo>
      <UserInfo>
        <DisplayName>Amanda Dee</DisplayName>
        <AccountId>21</AccountId>
        <AccountType/>
      </UserInfo>
      <UserInfo>
        <DisplayName>Alexandra Gabriela Seas</DisplayName>
        <AccountId>3432</AccountId>
        <AccountType/>
      </UserInfo>
      <UserInfo>
        <DisplayName>Yanni Yu</DisplayName>
        <AccountId>3466</AccountId>
        <AccountType/>
      </UserInfo>
    </SharedWithUsers>
    <Contact xmlns="d1d9f2ba-58c9-4146-961e-cda7e07134e0">
      <Url xsi:nil="true"/>
      <Description xsi:nil="true"/>
    </Contact>
  </documentManagement>
</p:properties>
</file>

<file path=customXml/itemProps1.xml><?xml version="1.0" encoding="utf-8"?>
<ds:datastoreItem xmlns:ds="http://schemas.openxmlformats.org/officeDocument/2006/customXml" ds:itemID="{CE1A8B3E-C90A-4666-B41E-B27427FAB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d9f2ba-58c9-4146-961e-cda7e07134e0"/>
    <ds:schemaRef ds:uri="cecc1f43-ded7-4fe9-98f5-877cfddaa59b"/>
    <ds:schemaRef ds:uri="efce84db-8738-4c7b-9bdc-65b9500871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883922-029E-4F27-A809-4972BF7346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3B88CD-28E8-47C0-84F1-C8A8E1E12145}">
  <ds:schemaRefs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cecc1f43-ded7-4fe9-98f5-877cfddaa59b"/>
    <ds:schemaRef ds:uri="http://schemas.microsoft.com/office/2006/metadata/properties"/>
    <ds:schemaRef ds:uri="http://schemas.microsoft.com/office/infopath/2007/PartnerControls"/>
    <ds:schemaRef ds:uri="efce84db-8738-4c7b-9bdc-65b9500871f6"/>
    <ds:schemaRef ds:uri="d1d9f2ba-58c9-4146-961e-cda7e07134e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</TotalTime>
  <Words>242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NM-Presentation</vt:lpstr>
      <vt:lpstr>Title of Research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Kelly, Donna</dc:creator>
  <cp:lastModifiedBy>Carolyn Silva</cp:lastModifiedBy>
  <cp:revision>12</cp:revision>
  <dcterms:created xsi:type="dcterms:W3CDTF">2024-11-13T20:39:16Z</dcterms:created>
  <dcterms:modified xsi:type="dcterms:W3CDTF">2024-12-03T16:42:49Z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b86c14-7a6f-495c-8ad3-202986669410_Enabled">
    <vt:lpwstr>true</vt:lpwstr>
  </property>
  <property fmtid="{D5CDD505-2E9C-101B-9397-08002B2CF9AE}" pid="3" name="MSIP_Label_b1b86c14-7a6f-495c-8ad3-202986669410_SetDate">
    <vt:lpwstr>2024-11-13T20:40:22Z</vt:lpwstr>
  </property>
  <property fmtid="{D5CDD505-2E9C-101B-9397-08002B2CF9AE}" pid="4" name="MSIP_Label_b1b86c14-7a6f-495c-8ad3-202986669410_Method">
    <vt:lpwstr>Standard</vt:lpwstr>
  </property>
  <property fmtid="{D5CDD505-2E9C-101B-9397-08002B2CF9AE}" pid="5" name="MSIP_Label_b1b86c14-7a6f-495c-8ad3-202986669410_Name">
    <vt:lpwstr>Internal</vt:lpwstr>
  </property>
  <property fmtid="{D5CDD505-2E9C-101B-9397-08002B2CF9AE}" pid="6" name="MSIP_Label_b1b86c14-7a6f-495c-8ad3-202986669410_SiteId">
    <vt:lpwstr>2596038f-3ea4-4f0c-aed1-066eb6544c3b</vt:lpwstr>
  </property>
  <property fmtid="{D5CDD505-2E9C-101B-9397-08002B2CF9AE}" pid="7" name="MSIP_Label_b1b86c14-7a6f-495c-8ad3-202986669410_ActionId">
    <vt:lpwstr>bd1d1e80-8a18-4ec7-be5f-a67205d51cf6</vt:lpwstr>
  </property>
  <property fmtid="{D5CDD505-2E9C-101B-9397-08002B2CF9AE}" pid="8" name="MSIP_Label_b1b86c14-7a6f-495c-8ad3-202986669410_ContentBits">
    <vt:lpwstr>0</vt:lpwstr>
  </property>
  <property fmtid="{D5CDD505-2E9C-101B-9397-08002B2CF9AE}" pid="9" name="ContentTypeId">
    <vt:lpwstr>0x010100C05BCF0AB621FE42858B881BB0CCCD26</vt:lpwstr>
  </property>
  <property fmtid="{D5CDD505-2E9C-101B-9397-08002B2CF9AE}" pid="10" name="MediaServiceImageTags">
    <vt:lpwstr/>
  </property>
</Properties>
</file>